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260" r:id="rId56"/>
    <p:sldId id="311" r:id="rId5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66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1A842-6CE8-447D-B059-268D29FF5ED8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DDE8-0020-4602-9452-0E4E500B67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98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B7C0-4123-408A-9E7F-57CF15ABCF85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49600" y="97917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42EA-9892-417E-A8D0-CCFEB82D0E3B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9A3-348E-427E-8FC4-1B0C8CDFAC9F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E657-BA49-494D-A311-FAD2719F53DB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F93F-C062-466A-A834-F02BEE3BB9B4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3700-6AAC-4313-AD2C-EA79722C3263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5AA9-8B18-4DAD-88AD-ABE4A5647BE9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BB14-927A-4EEA-8540-17BA02C664F8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314-3929-4406-9646-CCFF6E366CB7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8467C-6C72-4072-8F42-EB75E1AB115D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0C29-5B51-4FCF-97C0-48807B4A51B2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ECB88-8B2E-4630-932F-EECC5585D96C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18" Type="http://schemas.openxmlformats.org/officeDocument/2006/relationships/image" Target="../media/image40.png"/><Relationship Id="rId3" Type="http://schemas.openxmlformats.org/officeDocument/2006/relationships/image" Target="../media/image111.png"/><Relationship Id="rId21" Type="http://schemas.openxmlformats.org/officeDocument/2006/relationships/image" Target="../media/image62.png"/><Relationship Id="rId7" Type="http://schemas.openxmlformats.org/officeDocument/2006/relationships/image" Target="../media/image115.png"/><Relationship Id="rId12" Type="http://schemas.openxmlformats.org/officeDocument/2006/relationships/image" Target="../media/image119.png"/><Relationship Id="rId17" Type="http://schemas.openxmlformats.org/officeDocument/2006/relationships/image" Target="../media/image47.png"/><Relationship Id="rId2" Type="http://schemas.openxmlformats.org/officeDocument/2006/relationships/image" Target="../media/image110.png"/><Relationship Id="rId16" Type="http://schemas.openxmlformats.org/officeDocument/2006/relationships/image" Target="../media/image4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24" Type="http://schemas.openxmlformats.org/officeDocument/2006/relationships/image" Target="../media/image89.png"/><Relationship Id="rId5" Type="http://schemas.openxmlformats.org/officeDocument/2006/relationships/image" Target="../media/image113.png"/><Relationship Id="rId15" Type="http://schemas.openxmlformats.org/officeDocument/2006/relationships/image" Target="../media/image45.png"/><Relationship Id="rId23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60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Relationship Id="rId22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8.png"/><Relationship Id="rId18" Type="http://schemas.openxmlformats.org/officeDocument/2006/relationships/image" Target="../media/image132.png"/><Relationship Id="rId26" Type="http://schemas.openxmlformats.org/officeDocument/2006/relationships/image" Target="../media/image60.png"/><Relationship Id="rId3" Type="http://schemas.openxmlformats.org/officeDocument/2006/relationships/image" Target="../media/image63.png"/><Relationship Id="rId21" Type="http://schemas.openxmlformats.org/officeDocument/2006/relationships/image" Target="../media/image47.png"/><Relationship Id="rId7" Type="http://schemas.openxmlformats.org/officeDocument/2006/relationships/image" Target="../media/image125.png"/><Relationship Id="rId12" Type="http://schemas.openxmlformats.org/officeDocument/2006/relationships/image" Target="../media/image127.png"/><Relationship Id="rId17" Type="http://schemas.openxmlformats.org/officeDocument/2006/relationships/image" Target="../media/image97.png"/><Relationship Id="rId25" Type="http://schemas.openxmlformats.org/officeDocument/2006/relationships/image" Target="../media/image61.png"/><Relationship Id="rId2" Type="http://schemas.openxmlformats.org/officeDocument/2006/relationships/image" Target="../media/image122.png"/><Relationship Id="rId16" Type="http://schemas.openxmlformats.org/officeDocument/2006/relationships/image" Target="../media/image131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70.png"/><Relationship Id="rId24" Type="http://schemas.openxmlformats.org/officeDocument/2006/relationships/image" Target="../media/image40.png"/><Relationship Id="rId5" Type="http://schemas.openxmlformats.org/officeDocument/2006/relationships/image" Target="../media/image123.png"/><Relationship Id="rId15" Type="http://schemas.openxmlformats.org/officeDocument/2006/relationships/image" Target="../media/image130.png"/><Relationship Id="rId23" Type="http://schemas.openxmlformats.org/officeDocument/2006/relationships/image" Target="../media/image133.png"/><Relationship Id="rId28" Type="http://schemas.openxmlformats.org/officeDocument/2006/relationships/image" Target="../media/image42.png"/><Relationship Id="rId10" Type="http://schemas.openxmlformats.org/officeDocument/2006/relationships/image" Target="../media/image105.png"/><Relationship Id="rId19" Type="http://schemas.openxmlformats.org/officeDocument/2006/relationships/image" Target="../media/image45.png"/><Relationship Id="rId4" Type="http://schemas.openxmlformats.org/officeDocument/2006/relationships/image" Target="../media/image64.png"/><Relationship Id="rId9" Type="http://schemas.openxmlformats.org/officeDocument/2006/relationships/image" Target="../media/image104.png"/><Relationship Id="rId14" Type="http://schemas.openxmlformats.org/officeDocument/2006/relationships/image" Target="../media/image129.png"/><Relationship Id="rId22" Type="http://schemas.openxmlformats.org/officeDocument/2006/relationships/image" Target="../media/image62.png"/><Relationship Id="rId27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1.png"/><Relationship Id="rId18" Type="http://schemas.openxmlformats.org/officeDocument/2006/relationships/image" Target="../media/image145.png"/><Relationship Id="rId26" Type="http://schemas.openxmlformats.org/officeDocument/2006/relationships/image" Target="../media/image60.png"/><Relationship Id="rId3" Type="http://schemas.openxmlformats.org/officeDocument/2006/relationships/image" Target="../media/image63.png"/><Relationship Id="rId21" Type="http://schemas.openxmlformats.org/officeDocument/2006/relationships/image" Target="../media/image47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17" Type="http://schemas.openxmlformats.org/officeDocument/2006/relationships/image" Target="../media/image97.png"/><Relationship Id="rId25" Type="http://schemas.openxmlformats.org/officeDocument/2006/relationships/image" Target="../media/image61.png"/><Relationship Id="rId2" Type="http://schemas.openxmlformats.org/officeDocument/2006/relationships/image" Target="../media/image122.png"/><Relationship Id="rId16" Type="http://schemas.openxmlformats.org/officeDocument/2006/relationships/image" Target="../media/image14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70.png"/><Relationship Id="rId24" Type="http://schemas.openxmlformats.org/officeDocument/2006/relationships/image" Target="../media/image40.png"/><Relationship Id="rId5" Type="http://schemas.openxmlformats.org/officeDocument/2006/relationships/image" Target="../media/image134.png"/><Relationship Id="rId15" Type="http://schemas.openxmlformats.org/officeDocument/2006/relationships/image" Target="../media/image143.png"/><Relationship Id="rId23" Type="http://schemas.openxmlformats.org/officeDocument/2006/relationships/image" Target="../media/image133.png"/><Relationship Id="rId28" Type="http://schemas.openxmlformats.org/officeDocument/2006/relationships/image" Target="../media/image42.png"/><Relationship Id="rId10" Type="http://schemas.openxmlformats.org/officeDocument/2006/relationships/image" Target="../media/image139.png"/><Relationship Id="rId19" Type="http://schemas.openxmlformats.org/officeDocument/2006/relationships/image" Target="../media/image45.png"/><Relationship Id="rId4" Type="http://schemas.openxmlformats.org/officeDocument/2006/relationships/image" Target="../media/image64.png"/><Relationship Id="rId9" Type="http://schemas.openxmlformats.org/officeDocument/2006/relationships/image" Target="../media/image138.png"/><Relationship Id="rId14" Type="http://schemas.openxmlformats.org/officeDocument/2006/relationships/image" Target="../media/image142.png"/><Relationship Id="rId22" Type="http://schemas.openxmlformats.org/officeDocument/2006/relationships/image" Target="../media/image62.png"/><Relationship Id="rId27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0.png"/><Relationship Id="rId18" Type="http://schemas.openxmlformats.org/officeDocument/2006/relationships/image" Target="../media/image152.png"/><Relationship Id="rId3" Type="http://schemas.openxmlformats.org/officeDocument/2006/relationships/image" Target="../media/image110.png"/><Relationship Id="rId7" Type="http://schemas.openxmlformats.org/officeDocument/2006/relationships/image" Target="../media/image149.png"/><Relationship Id="rId12" Type="http://schemas.openxmlformats.org/officeDocument/2006/relationships/image" Target="../media/image40.png"/><Relationship Id="rId17" Type="http://schemas.openxmlformats.org/officeDocument/2006/relationships/image" Target="../media/image151.png"/><Relationship Id="rId2" Type="http://schemas.openxmlformats.org/officeDocument/2006/relationships/image" Target="../media/image146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62.png"/><Relationship Id="rId5" Type="http://schemas.openxmlformats.org/officeDocument/2006/relationships/image" Target="../media/image147.png"/><Relationship Id="rId15" Type="http://schemas.openxmlformats.org/officeDocument/2006/relationships/image" Target="../media/image42.png"/><Relationship Id="rId10" Type="http://schemas.openxmlformats.org/officeDocument/2006/relationships/image" Target="../media/image47.png"/><Relationship Id="rId19" Type="http://schemas.openxmlformats.org/officeDocument/2006/relationships/image" Target="../media/image153.png"/><Relationship Id="rId4" Type="http://schemas.openxmlformats.org/officeDocument/2006/relationships/image" Target="../media/image111.png"/><Relationship Id="rId9" Type="http://schemas.openxmlformats.org/officeDocument/2006/relationships/image" Target="../media/image4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6.png"/><Relationship Id="rId18" Type="http://schemas.openxmlformats.org/officeDocument/2006/relationships/image" Target="../media/image62.png"/><Relationship Id="rId3" Type="http://schemas.openxmlformats.org/officeDocument/2006/relationships/image" Target="../media/image110.png"/><Relationship Id="rId21" Type="http://schemas.openxmlformats.org/officeDocument/2006/relationships/image" Target="../media/image41.png"/><Relationship Id="rId7" Type="http://schemas.openxmlformats.org/officeDocument/2006/relationships/image" Target="../media/image149.png"/><Relationship Id="rId12" Type="http://schemas.openxmlformats.org/officeDocument/2006/relationships/image" Target="../media/image155.png"/><Relationship Id="rId17" Type="http://schemas.openxmlformats.org/officeDocument/2006/relationships/image" Target="../media/image47.png"/><Relationship Id="rId2" Type="http://schemas.openxmlformats.org/officeDocument/2006/relationships/image" Target="../media/image146.png"/><Relationship Id="rId16" Type="http://schemas.openxmlformats.org/officeDocument/2006/relationships/image" Target="../media/image4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18.png"/><Relationship Id="rId24" Type="http://schemas.openxmlformats.org/officeDocument/2006/relationships/image" Target="../media/image151.png"/><Relationship Id="rId5" Type="http://schemas.openxmlformats.org/officeDocument/2006/relationships/image" Target="../media/image147.png"/><Relationship Id="rId15" Type="http://schemas.openxmlformats.org/officeDocument/2006/relationships/image" Target="../media/image45.png"/><Relationship Id="rId23" Type="http://schemas.openxmlformats.org/officeDocument/2006/relationships/image" Target="../media/image150.png"/><Relationship Id="rId10" Type="http://schemas.openxmlformats.org/officeDocument/2006/relationships/image" Target="../media/image154.png"/><Relationship Id="rId19" Type="http://schemas.openxmlformats.org/officeDocument/2006/relationships/image" Target="../media/image40.png"/><Relationship Id="rId4" Type="http://schemas.openxmlformats.org/officeDocument/2006/relationships/image" Target="../media/image111.png"/><Relationship Id="rId9" Type="http://schemas.openxmlformats.org/officeDocument/2006/relationships/image" Target="../media/image153.png"/><Relationship Id="rId14" Type="http://schemas.openxmlformats.org/officeDocument/2006/relationships/image" Target="../media/image157.png"/><Relationship Id="rId2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6.png"/><Relationship Id="rId18" Type="http://schemas.openxmlformats.org/officeDocument/2006/relationships/image" Target="../media/image133.png"/><Relationship Id="rId26" Type="http://schemas.openxmlformats.org/officeDocument/2006/relationships/image" Target="../media/image170.png"/><Relationship Id="rId3" Type="http://schemas.openxmlformats.org/officeDocument/2006/relationships/image" Target="../media/image63.png"/><Relationship Id="rId21" Type="http://schemas.openxmlformats.org/officeDocument/2006/relationships/image" Target="../media/image41.png"/><Relationship Id="rId7" Type="http://schemas.openxmlformats.org/officeDocument/2006/relationships/image" Target="../media/image161.png"/><Relationship Id="rId12" Type="http://schemas.openxmlformats.org/officeDocument/2006/relationships/image" Target="../media/image97.png"/><Relationship Id="rId17" Type="http://schemas.openxmlformats.org/officeDocument/2006/relationships/image" Target="../media/image62.png"/><Relationship Id="rId25" Type="http://schemas.openxmlformats.org/officeDocument/2006/relationships/image" Target="../media/image169.png"/><Relationship Id="rId2" Type="http://schemas.openxmlformats.org/officeDocument/2006/relationships/image" Target="../media/image158.png"/><Relationship Id="rId16" Type="http://schemas.openxmlformats.org/officeDocument/2006/relationships/image" Target="../media/image47.png"/><Relationship Id="rId20" Type="http://schemas.openxmlformats.org/officeDocument/2006/relationships/image" Target="../media/image61.png"/><Relationship Id="rId29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68.png"/><Relationship Id="rId5" Type="http://schemas.openxmlformats.org/officeDocument/2006/relationships/image" Target="../media/image159.png"/><Relationship Id="rId15" Type="http://schemas.openxmlformats.org/officeDocument/2006/relationships/image" Target="../media/image46.png"/><Relationship Id="rId23" Type="http://schemas.openxmlformats.org/officeDocument/2006/relationships/image" Target="../media/image167.png"/><Relationship Id="rId28" Type="http://schemas.openxmlformats.org/officeDocument/2006/relationships/image" Target="../media/image171.png"/><Relationship Id="rId10" Type="http://schemas.openxmlformats.org/officeDocument/2006/relationships/image" Target="../media/image164.png"/><Relationship Id="rId19" Type="http://schemas.openxmlformats.org/officeDocument/2006/relationships/image" Target="../media/image40.png"/><Relationship Id="rId4" Type="http://schemas.openxmlformats.org/officeDocument/2006/relationships/image" Target="../media/image64.png"/><Relationship Id="rId9" Type="http://schemas.openxmlformats.org/officeDocument/2006/relationships/image" Target="../media/image163.png"/><Relationship Id="rId14" Type="http://schemas.openxmlformats.org/officeDocument/2006/relationships/image" Target="../media/image45.png"/><Relationship Id="rId22" Type="http://schemas.openxmlformats.org/officeDocument/2006/relationships/image" Target="../media/image42.png"/><Relationship Id="rId27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0.png"/><Relationship Id="rId18" Type="http://schemas.openxmlformats.org/officeDocument/2006/relationships/image" Target="../media/image184.png"/><Relationship Id="rId26" Type="http://schemas.openxmlformats.org/officeDocument/2006/relationships/image" Target="../media/image41.png"/><Relationship Id="rId3" Type="http://schemas.openxmlformats.org/officeDocument/2006/relationships/image" Target="../media/image63.png"/><Relationship Id="rId21" Type="http://schemas.openxmlformats.org/officeDocument/2006/relationships/image" Target="../media/image47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17" Type="http://schemas.openxmlformats.org/officeDocument/2006/relationships/image" Target="../media/image97.png"/><Relationship Id="rId25" Type="http://schemas.openxmlformats.org/officeDocument/2006/relationships/image" Target="../media/image61.png"/><Relationship Id="rId2" Type="http://schemas.openxmlformats.org/officeDocument/2006/relationships/image" Target="../media/image158.png"/><Relationship Id="rId16" Type="http://schemas.openxmlformats.org/officeDocument/2006/relationships/image" Target="../media/image183.png"/><Relationship Id="rId20" Type="http://schemas.openxmlformats.org/officeDocument/2006/relationships/image" Target="../media/image46.png"/><Relationship Id="rId29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70.png"/><Relationship Id="rId24" Type="http://schemas.openxmlformats.org/officeDocument/2006/relationships/image" Target="../media/image40.png"/><Relationship Id="rId5" Type="http://schemas.openxmlformats.org/officeDocument/2006/relationships/image" Target="../media/image173.png"/><Relationship Id="rId15" Type="http://schemas.openxmlformats.org/officeDocument/2006/relationships/image" Target="../media/image182.png"/><Relationship Id="rId23" Type="http://schemas.openxmlformats.org/officeDocument/2006/relationships/image" Target="../media/image133.png"/><Relationship Id="rId28" Type="http://schemas.openxmlformats.org/officeDocument/2006/relationships/image" Target="../media/image167.png"/><Relationship Id="rId10" Type="http://schemas.openxmlformats.org/officeDocument/2006/relationships/image" Target="../media/image178.png"/><Relationship Id="rId19" Type="http://schemas.openxmlformats.org/officeDocument/2006/relationships/image" Target="../media/image45.png"/><Relationship Id="rId4" Type="http://schemas.openxmlformats.org/officeDocument/2006/relationships/image" Target="../media/image64.png"/><Relationship Id="rId9" Type="http://schemas.openxmlformats.org/officeDocument/2006/relationships/image" Target="../media/image177.png"/><Relationship Id="rId14" Type="http://schemas.openxmlformats.org/officeDocument/2006/relationships/image" Target="../media/image181.png"/><Relationship Id="rId22" Type="http://schemas.openxmlformats.org/officeDocument/2006/relationships/image" Target="../media/image62.png"/><Relationship Id="rId27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3.png"/><Relationship Id="rId18" Type="http://schemas.openxmlformats.org/officeDocument/2006/relationships/image" Target="../media/image197.png"/><Relationship Id="rId26" Type="http://schemas.openxmlformats.org/officeDocument/2006/relationships/image" Target="../media/image41.png"/><Relationship Id="rId3" Type="http://schemas.openxmlformats.org/officeDocument/2006/relationships/image" Target="../media/image63.png"/><Relationship Id="rId21" Type="http://schemas.openxmlformats.org/officeDocument/2006/relationships/image" Target="../media/image47.png"/><Relationship Id="rId7" Type="http://schemas.openxmlformats.org/officeDocument/2006/relationships/image" Target="../media/image188.png"/><Relationship Id="rId12" Type="http://schemas.openxmlformats.org/officeDocument/2006/relationships/image" Target="../media/image192.png"/><Relationship Id="rId17" Type="http://schemas.openxmlformats.org/officeDocument/2006/relationships/image" Target="../media/image97.png"/><Relationship Id="rId25" Type="http://schemas.openxmlformats.org/officeDocument/2006/relationships/image" Target="../media/image61.png"/><Relationship Id="rId2" Type="http://schemas.openxmlformats.org/officeDocument/2006/relationships/image" Target="../media/image185.png"/><Relationship Id="rId16" Type="http://schemas.openxmlformats.org/officeDocument/2006/relationships/image" Target="../media/image196.png"/><Relationship Id="rId20" Type="http://schemas.openxmlformats.org/officeDocument/2006/relationships/image" Target="../media/image46.png"/><Relationship Id="rId29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70.png"/><Relationship Id="rId24" Type="http://schemas.openxmlformats.org/officeDocument/2006/relationships/image" Target="../media/image40.png"/><Relationship Id="rId5" Type="http://schemas.openxmlformats.org/officeDocument/2006/relationships/image" Target="../media/image186.png"/><Relationship Id="rId15" Type="http://schemas.openxmlformats.org/officeDocument/2006/relationships/image" Target="../media/image195.png"/><Relationship Id="rId23" Type="http://schemas.openxmlformats.org/officeDocument/2006/relationships/image" Target="../media/image133.png"/><Relationship Id="rId28" Type="http://schemas.openxmlformats.org/officeDocument/2006/relationships/image" Target="../media/image167.png"/><Relationship Id="rId10" Type="http://schemas.openxmlformats.org/officeDocument/2006/relationships/image" Target="../media/image191.png"/><Relationship Id="rId19" Type="http://schemas.openxmlformats.org/officeDocument/2006/relationships/image" Target="../media/image45.png"/><Relationship Id="rId4" Type="http://schemas.openxmlformats.org/officeDocument/2006/relationships/image" Target="../media/image64.png"/><Relationship Id="rId9" Type="http://schemas.openxmlformats.org/officeDocument/2006/relationships/image" Target="../media/image190.png"/><Relationship Id="rId14" Type="http://schemas.openxmlformats.org/officeDocument/2006/relationships/image" Target="../media/image194.png"/><Relationship Id="rId22" Type="http://schemas.openxmlformats.org/officeDocument/2006/relationships/image" Target="../media/image62.png"/><Relationship Id="rId27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99.png"/><Relationship Id="rId18" Type="http://schemas.openxmlformats.org/officeDocument/2006/relationships/image" Target="../media/image20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200.png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10.png"/><Relationship Id="rId5" Type="http://schemas.openxmlformats.org/officeDocument/2006/relationships/image" Target="../media/image198.pn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19" Type="http://schemas.openxmlformats.org/officeDocument/2006/relationships/image" Target="../media/image202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45.png"/><Relationship Id="rId21" Type="http://schemas.openxmlformats.org/officeDocument/2006/relationships/image" Target="../media/image88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5" Type="http://schemas.openxmlformats.org/officeDocument/2006/relationships/image" Target="../media/image203.png"/><Relationship Id="rId2" Type="http://schemas.openxmlformats.org/officeDocument/2006/relationships/image" Target="../media/image204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209.png"/><Relationship Id="rId24" Type="http://schemas.openxmlformats.org/officeDocument/2006/relationships/image" Target="../media/image202.png"/><Relationship Id="rId5" Type="http://schemas.openxmlformats.org/officeDocument/2006/relationships/image" Target="../media/image47.png"/><Relationship Id="rId15" Type="http://schemas.openxmlformats.org/officeDocument/2006/relationships/image" Target="../media/image213.png"/><Relationship Id="rId23" Type="http://schemas.openxmlformats.org/officeDocument/2006/relationships/image" Target="../media/image201.png"/><Relationship Id="rId10" Type="http://schemas.openxmlformats.org/officeDocument/2006/relationships/image" Target="../media/image208.png"/><Relationship Id="rId19" Type="http://schemas.openxmlformats.org/officeDocument/2006/relationships/image" Target="../media/image217.png"/><Relationship Id="rId4" Type="http://schemas.openxmlformats.org/officeDocument/2006/relationships/image" Target="../media/image46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Relationship Id="rId22" Type="http://schemas.openxmlformats.org/officeDocument/2006/relationships/image" Target="../media/image2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45.png"/><Relationship Id="rId21" Type="http://schemas.openxmlformats.org/officeDocument/2006/relationships/image" Target="../media/image231.png"/><Relationship Id="rId7" Type="http://schemas.openxmlformats.org/officeDocument/2006/relationships/image" Target="../media/image41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5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203.png"/><Relationship Id="rId24" Type="http://schemas.openxmlformats.org/officeDocument/2006/relationships/image" Target="../media/image234.png"/><Relationship Id="rId5" Type="http://schemas.openxmlformats.org/officeDocument/2006/relationships/image" Target="../media/image47.pn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10" Type="http://schemas.openxmlformats.org/officeDocument/2006/relationships/image" Target="../media/image202.png"/><Relationship Id="rId19" Type="http://schemas.openxmlformats.org/officeDocument/2006/relationships/image" Target="../media/image229.png"/><Relationship Id="rId4" Type="http://schemas.openxmlformats.org/officeDocument/2006/relationships/image" Target="../media/image46.png"/><Relationship Id="rId9" Type="http://schemas.openxmlformats.org/officeDocument/2006/relationships/image" Target="../media/image221.png"/><Relationship Id="rId14" Type="http://schemas.openxmlformats.org/officeDocument/2006/relationships/image" Target="../media/image224.png"/><Relationship Id="rId22" Type="http://schemas.openxmlformats.org/officeDocument/2006/relationships/image" Target="../media/image2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239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2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37.png"/><Relationship Id="rId5" Type="http://schemas.openxmlformats.org/officeDocument/2006/relationships/image" Target="../media/image41.png"/><Relationship Id="rId10" Type="http://schemas.openxmlformats.org/officeDocument/2006/relationships/image" Target="../media/image203.png"/><Relationship Id="rId4" Type="http://schemas.openxmlformats.org/officeDocument/2006/relationships/image" Target="../media/image47.png"/><Relationship Id="rId9" Type="http://schemas.openxmlformats.org/officeDocument/2006/relationships/image" Target="../media/image236.png"/><Relationship Id="rId14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3.png"/><Relationship Id="rId18" Type="http://schemas.openxmlformats.org/officeDocument/2006/relationships/image" Target="../media/image248.png"/><Relationship Id="rId3" Type="http://schemas.openxmlformats.org/officeDocument/2006/relationships/image" Target="../media/image46.png"/><Relationship Id="rId21" Type="http://schemas.openxmlformats.org/officeDocument/2006/relationships/image" Target="../media/image251.png"/><Relationship Id="rId7" Type="http://schemas.openxmlformats.org/officeDocument/2006/relationships/image" Target="../media/image201.png"/><Relationship Id="rId12" Type="http://schemas.openxmlformats.org/officeDocument/2006/relationships/image" Target="../media/image118.png"/><Relationship Id="rId17" Type="http://schemas.openxmlformats.org/officeDocument/2006/relationships/image" Target="../media/image247.png"/><Relationship Id="rId2" Type="http://schemas.openxmlformats.org/officeDocument/2006/relationships/image" Target="../media/image45.png"/><Relationship Id="rId16" Type="http://schemas.openxmlformats.org/officeDocument/2006/relationships/image" Target="../media/image246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42.png"/><Relationship Id="rId5" Type="http://schemas.openxmlformats.org/officeDocument/2006/relationships/image" Target="../media/image41.png"/><Relationship Id="rId15" Type="http://schemas.openxmlformats.org/officeDocument/2006/relationships/image" Target="../media/image245.png"/><Relationship Id="rId10" Type="http://schemas.openxmlformats.org/officeDocument/2006/relationships/image" Target="../media/image241.png"/><Relationship Id="rId19" Type="http://schemas.openxmlformats.org/officeDocument/2006/relationships/image" Target="../media/image249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4.png"/><Relationship Id="rId22" Type="http://schemas.openxmlformats.org/officeDocument/2006/relationships/image" Target="../media/image2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254.png"/><Relationship Id="rId3" Type="http://schemas.openxmlformats.org/officeDocument/2006/relationships/image" Target="../media/image46.png"/><Relationship Id="rId21" Type="http://schemas.openxmlformats.org/officeDocument/2006/relationships/image" Target="../media/image257.png"/><Relationship Id="rId7" Type="http://schemas.openxmlformats.org/officeDocument/2006/relationships/image" Target="../media/image201.png"/><Relationship Id="rId12" Type="http://schemas.openxmlformats.org/officeDocument/2006/relationships/image" Target="../media/image253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20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255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Relationship Id="rId22" Type="http://schemas.openxmlformats.org/officeDocument/2006/relationships/image" Target="../media/image2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24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258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259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24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260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261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24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262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20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263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3.png"/><Relationship Id="rId18" Type="http://schemas.openxmlformats.org/officeDocument/2006/relationships/image" Target="../media/image201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39.png"/><Relationship Id="rId17" Type="http://schemas.openxmlformats.org/officeDocument/2006/relationships/image" Target="../media/image200.png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58.png"/><Relationship Id="rId15" Type="http://schemas.openxmlformats.org/officeDocument/2006/relationships/image" Target="../media/image3.png"/><Relationship Id="rId10" Type="http://schemas.openxmlformats.org/officeDocument/2006/relationships/image" Target="../media/image37.png"/><Relationship Id="rId19" Type="http://schemas.openxmlformats.org/officeDocument/2006/relationships/image" Target="../media/image202.png"/><Relationship Id="rId4" Type="http://schemas.openxmlformats.org/officeDocument/2006/relationships/image" Target="../media/image265.png"/><Relationship Id="rId9" Type="http://schemas.openxmlformats.org/officeDocument/2006/relationships/image" Target="../media/image10.png"/><Relationship Id="rId14" Type="http://schemas.openxmlformats.org/officeDocument/2006/relationships/image" Target="../media/image2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26" Type="http://schemas.openxmlformats.org/officeDocument/2006/relationships/image" Target="../media/image282.png"/><Relationship Id="rId3" Type="http://schemas.openxmlformats.org/officeDocument/2006/relationships/image" Target="../media/image45.png"/><Relationship Id="rId21" Type="http://schemas.openxmlformats.org/officeDocument/2006/relationships/image" Target="../media/image277.png"/><Relationship Id="rId7" Type="http://schemas.openxmlformats.org/officeDocument/2006/relationships/image" Target="../media/image88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5" Type="http://schemas.openxmlformats.org/officeDocument/2006/relationships/image" Target="../media/image281.png"/><Relationship Id="rId2" Type="http://schemas.openxmlformats.org/officeDocument/2006/relationships/image" Target="../media/image267.png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203.png"/><Relationship Id="rId24" Type="http://schemas.openxmlformats.org/officeDocument/2006/relationships/image" Target="../media/image280.png"/><Relationship Id="rId5" Type="http://schemas.openxmlformats.org/officeDocument/2006/relationships/image" Target="../media/image47.png"/><Relationship Id="rId15" Type="http://schemas.openxmlformats.org/officeDocument/2006/relationships/image" Target="../media/image271.png"/><Relationship Id="rId23" Type="http://schemas.openxmlformats.org/officeDocument/2006/relationships/image" Target="../media/image279.png"/><Relationship Id="rId10" Type="http://schemas.openxmlformats.org/officeDocument/2006/relationships/image" Target="../media/image202.png"/><Relationship Id="rId19" Type="http://schemas.openxmlformats.org/officeDocument/2006/relationships/image" Target="../media/image275.png"/><Relationship Id="rId4" Type="http://schemas.openxmlformats.org/officeDocument/2006/relationships/image" Target="../media/image46.png"/><Relationship Id="rId9" Type="http://schemas.openxmlformats.org/officeDocument/2006/relationships/image" Target="../media/image201.pn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23.png"/><Relationship Id="rId18" Type="http://schemas.openxmlformats.org/officeDocument/2006/relationships/image" Target="../media/image287.png"/><Relationship Id="rId26" Type="http://schemas.openxmlformats.org/officeDocument/2006/relationships/image" Target="../media/image294.png"/><Relationship Id="rId3" Type="http://schemas.openxmlformats.org/officeDocument/2006/relationships/image" Target="../media/image45.png"/><Relationship Id="rId21" Type="http://schemas.openxmlformats.org/officeDocument/2006/relationships/image" Target="../media/image289.png"/><Relationship Id="rId7" Type="http://schemas.openxmlformats.org/officeDocument/2006/relationships/image" Target="../media/image41.png"/><Relationship Id="rId12" Type="http://schemas.openxmlformats.org/officeDocument/2006/relationships/image" Target="../media/image222.png"/><Relationship Id="rId17" Type="http://schemas.openxmlformats.org/officeDocument/2006/relationships/image" Target="../media/image286.png"/><Relationship Id="rId25" Type="http://schemas.openxmlformats.org/officeDocument/2006/relationships/image" Target="../media/image293.png"/><Relationship Id="rId2" Type="http://schemas.openxmlformats.org/officeDocument/2006/relationships/image" Target="../media/image283.png"/><Relationship Id="rId16" Type="http://schemas.openxmlformats.org/officeDocument/2006/relationships/image" Target="../media/image285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203.png"/><Relationship Id="rId24" Type="http://schemas.openxmlformats.org/officeDocument/2006/relationships/image" Target="../media/image292.png"/><Relationship Id="rId5" Type="http://schemas.openxmlformats.org/officeDocument/2006/relationships/image" Target="../media/image47.png"/><Relationship Id="rId15" Type="http://schemas.openxmlformats.org/officeDocument/2006/relationships/image" Target="../media/image225.png"/><Relationship Id="rId23" Type="http://schemas.openxmlformats.org/officeDocument/2006/relationships/image" Target="../media/image291.png"/><Relationship Id="rId10" Type="http://schemas.openxmlformats.org/officeDocument/2006/relationships/image" Target="../media/image202.png"/><Relationship Id="rId19" Type="http://schemas.openxmlformats.org/officeDocument/2006/relationships/image" Target="../media/image231.png"/><Relationship Id="rId4" Type="http://schemas.openxmlformats.org/officeDocument/2006/relationships/image" Target="../media/image46.png"/><Relationship Id="rId9" Type="http://schemas.openxmlformats.org/officeDocument/2006/relationships/image" Target="../media/image221.png"/><Relationship Id="rId14" Type="http://schemas.openxmlformats.org/officeDocument/2006/relationships/image" Target="../media/image284.png"/><Relationship Id="rId22" Type="http://schemas.openxmlformats.org/officeDocument/2006/relationships/image" Target="../media/image290.png"/><Relationship Id="rId27" Type="http://schemas.openxmlformats.org/officeDocument/2006/relationships/image" Target="../media/image2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12" Type="http://schemas.openxmlformats.org/officeDocument/2006/relationships/image" Target="../media/image11.png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0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298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29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96.png"/><Relationship Id="rId5" Type="http://schemas.openxmlformats.org/officeDocument/2006/relationships/image" Target="../media/image41.png"/><Relationship Id="rId15" Type="http://schemas.openxmlformats.org/officeDocument/2006/relationships/image" Target="../media/image300.png"/><Relationship Id="rId10" Type="http://schemas.openxmlformats.org/officeDocument/2006/relationships/image" Target="../media/image203.png"/><Relationship Id="rId4" Type="http://schemas.openxmlformats.org/officeDocument/2006/relationships/image" Target="../media/image47.png"/><Relationship Id="rId9" Type="http://schemas.openxmlformats.org/officeDocument/2006/relationships/image" Target="../media/image236.png"/><Relationship Id="rId14" Type="http://schemas.openxmlformats.org/officeDocument/2006/relationships/image" Target="../media/image2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30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01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303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30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04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305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30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06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307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30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08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309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30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11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312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30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13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314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30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15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316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30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17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318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30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19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20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320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30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22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323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4.png"/><Relationship Id="rId18" Type="http://schemas.openxmlformats.org/officeDocument/2006/relationships/image" Target="../media/image302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24.png"/><Relationship Id="rId17" Type="http://schemas.openxmlformats.org/officeDocument/2006/relationships/image" Target="../media/image250.png"/><Relationship Id="rId2" Type="http://schemas.openxmlformats.org/officeDocument/2006/relationships/image" Target="../media/image4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248.png"/><Relationship Id="rId10" Type="http://schemas.openxmlformats.org/officeDocument/2006/relationships/image" Target="../media/image241.png"/><Relationship Id="rId19" Type="http://schemas.openxmlformats.org/officeDocument/2006/relationships/image" Target="../media/image325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7.png"/><Relationship Id="rId18" Type="http://schemas.openxmlformats.org/officeDocument/2006/relationships/image" Target="../media/image330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27.png"/><Relationship Id="rId17" Type="http://schemas.openxmlformats.org/officeDocument/2006/relationships/image" Target="../media/image302.png"/><Relationship Id="rId2" Type="http://schemas.openxmlformats.org/officeDocument/2006/relationships/image" Target="../media/image45.png"/><Relationship Id="rId16" Type="http://schemas.openxmlformats.org/officeDocument/2006/relationships/image" Target="../media/image329.png"/><Relationship Id="rId20" Type="http://schemas.openxmlformats.org/officeDocument/2006/relationships/image" Target="../media/image33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326.png"/><Relationship Id="rId5" Type="http://schemas.openxmlformats.org/officeDocument/2006/relationships/image" Target="../media/image41.png"/><Relationship Id="rId15" Type="http://schemas.openxmlformats.org/officeDocument/2006/relationships/image" Target="../media/image328.png"/><Relationship Id="rId10" Type="http://schemas.openxmlformats.org/officeDocument/2006/relationships/image" Target="../media/image241.png"/><Relationship Id="rId19" Type="http://schemas.openxmlformats.org/officeDocument/2006/relationships/image" Target="../media/image331.gif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47.png"/><Relationship Id="rId18" Type="http://schemas.openxmlformats.org/officeDocument/2006/relationships/image" Target="../media/image333.png"/><Relationship Id="rId3" Type="http://schemas.openxmlformats.org/officeDocument/2006/relationships/image" Target="../media/image46.png"/><Relationship Id="rId7" Type="http://schemas.openxmlformats.org/officeDocument/2006/relationships/image" Target="../media/image201.png"/><Relationship Id="rId12" Type="http://schemas.openxmlformats.org/officeDocument/2006/relationships/image" Target="../media/image327.png"/><Relationship Id="rId17" Type="http://schemas.openxmlformats.org/officeDocument/2006/relationships/image" Target="../media/image302.png"/><Relationship Id="rId2" Type="http://schemas.openxmlformats.org/officeDocument/2006/relationships/image" Target="../media/image45.png"/><Relationship Id="rId16" Type="http://schemas.openxmlformats.org/officeDocument/2006/relationships/image" Target="../media/image250.png"/><Relationship Id="rId20" Type="http://schemas.openxmlformats.org/officeDocument/2006/relationships/image" Target="../media/image33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326.png"/><Relationship Id="rId5" Type="http://schemas.openxmlformats.org/officeDocument/2006/relationships/image" Target="../media/image41.png"/><Relationship Id="rId15" Type="http://schemas.openxmlformats.org/officeDocument/2006/relationships/image" Target="../media/image249.png"/><Relationship Id="rId10" Type="http://schemas.openxmlformats.org/officeDocument/2006/relationships/image" Target="../media/image241.png"/><Relationship Id="rId19" Type="http://schemas.openxmlformats.org/officeDocument/2006/relationships/image" Target="../media/image334.png"/><Relationship Id="rId4" Type="http://schemas.openxmlformats.org/officeDocument/2006/relationships/image" Target="../media/image47.png"/><Relationship Id="rId9" Type="http://schemas.openxmlformats.org/officeDocument/2006/relationships/image" Target="../media/image88.png"/><Relationship Id="rId14" Type="http://schemas.openxmlformats.org/officeDocument/2006/relationships/image" Target="../media/image2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9.png"/><Relationship Id="rId18" Type="http://schemas.openxmlformats.org/officeDocument/2006/relationships/image" Target="../media/image20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37.png"/><Relationship Id="rId17" Type="http://schemas.openxmlformats.org/officeDocument/2006/relationships/image" Target="../media/image338.png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11.png"/><Relationship Id="rId5" Type="http://schemas.openxmlformats.org/officeDocument/2006/relationships/image" Target="../media/image336.png"/><Relationship Id="rId15" Type="http://schemas.openxmlformats.org/officeDocument/2006/relationships/image" Target="../media/image337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42.png"/><Relationship Id="rId3" Type="http://schemas.openxmlformats.org/officeDocument/2006/relationships/image" Target="../media/image45.png"/><Relationship Id="rId7" Type="http://schemas.openxmlformats.org/officeDocument/2006/relationships/image" Target="../media/image221.png"/><Relationship Id="rId12" Type="http://schemas.openxmlformats.org/officeDocument/2006/relationships/image" Target="../media/image341.png"/><Relationship Id="rId2" Type="http://schemas.openxmlformats.org/officeDocument/2006/relationships/image" Target="../media/image339.png"/><Relationship Id="rId16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340.png"/><Relationship Id="rId5" Type="http://schemas.openxmlformats.org/officeDocument/2006/relationships/image" Target="../media/image47.png"/><Relationship Id="rId15" Type="http://schemas.openxmlformats.org/officeDocument/2006/relationships/image" Target="../media/image344.png"/><Relationship Id="rId10" Type="http://schemas.openxmlformats.org/officeDocument/2006/relationships/image" Target="../media/image222.png"/><Relationship Id="rId4" Type="http://schemas.openxmlformats.org/officeDocument/2006/relationships/image" Target="../media/image46.png"/><Relationship Id="rId9" Type="http://schemas.openxmlformats.org/officeDocument/2006/relationships/image" Target="../media/image202.png"/><Relationship Id="rId14" Type="http://schemas.openxmlformats.org/officeDocument/2006/relationships/image" Target="../media/image3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02.png"/><Relationship Id="rId3" Type="http://schemas.openxmlformats.org/officeDocument/2006/relationships/image" Target="../media/image346.png"/><Relationship Id="rId7" Type="http://schemas.openxmlformats.org/officeDocument/2006/relationships/image" Target="../media/image45.png"/><Relationship Id="rId12" Type="http://schemas.openxmlformats.org/officeDocument/2006/relationships/image" Target="../media/image41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8.png"/><Relationship Id="rId11" Type="http://schemas.openxmlformats.org/officeDocument/2006/relationships/image" Target="../media/image221.png"/><Relationship Id="rId5" Type="http://schemas.openxmlformats.org/officeDocument/2006/relationships/image" Target="../media/image347.png"/><Relationship Id="rId10" Type="http://schemas.openxmlformats.org/officeDocument/2006/relationships/image" Target="../media/image88.png"/><Relationship Id="rId4" Type="http://schemas.openxmlformats.org/officeDocument/2006/relationships/image" Target="../media/image345.png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46.png"/><Relationship Id="rId18" Type="http://schemas.openxmlformats.org/officeDocument/2006/relationships/image" Target="../media/image236.png"/><Relationship Id="rId3" Type="http://schemas.openxmlformats.org/officeDocument/2006/relationships/image" Target="../media/image350.png"/><Relationship Id="rId7" Type="http://schemas.openxmlformats.org/officeDocument/2006/relationships/image" Target="../media/image352.png"/><Relationship Id="rId12" Type="http://schemas.openxmlformats.org/officeDocument/2006/relationships/image" Target="../media/image45.png"/><Relationship Id="rId17" Type="http://schemas.openxmlformats.org/officeDocument/2006/relationships/image" Target="../media/image88.png"/><Relationship Id="rId2" Type="http://schemas.openxmlformats.org/officeDocument/2006/relationships/image" Target="../media/image349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11" Type="http://schemas.openxmlformats.org/officeDocument/2006/relationships/image" Target="../media/image356.png"/><Relationship Id="rId5" Type="http://schemas.openxmlformats.org/officeDocument/2006/relationships/image" Target="../media/image247.png"/><Relationship Id="rId15" Type="http://schemas.openxmlformats.org/officeDocument/2006/relationships/image" Target="../media/image41.png"/><Relationship Id="rId10" Type="http://schemas.openxmlformats.org/officeDocument/2006/relationships/image" Target="../media/image355.png"/><Relationship Id="rId4" Type="http://schemas.openxmlformats.org/officeDocument/2006/relationships/image" Target="../media/image351.png"/><Relationship Id="rId9" Type="http://schemas.openxmlformats.org/officeDocument/2006/relationships/image" Target="../media/image354.png"/><Relationship Id="rId1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46.png"/><Relationship Id="rId18" Type="http://schemas.openxmlformats.org/officeDocument/2006/relationships/image" Target="../media/image236.png"/><Relationship Id="rId3" Type="http://schemas.openxmlformats.org/officeDocument/2006/relationships/image" Target="../media/image351.png"/><Relationship Id="rId7" Type="http://schemas.openxmlformats.org/officeDocument/2006/relationships/image" Target="../media/image358.png"/><Relationship Id="rId12" Type="http://schemas.openxmlformats.org/officeDocument/2006/relationships/image" Target="../media/image45.png"/><Relationship Id="rId17" Type="http://schemas.openxmlformats.org/officeDocument/2006/relationships/image" Target="../media/image88.png"/><Relationship Id="rId2" Type="http://schemas.openxmlformats.org/officeDocument/2006/relationships/image" Target="../media/image357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62.png"/><Relationship Id="rId5" Type="http://schemas.openxmlformats.org/officeDocument/2006/relationships/image" Target="../media/image248.png"/><Relationship Id="rId15" Type="http://schemas.openxmlformats.org/officeDocument/2006/relationships/image" Target="../media/image41.png"/><Relationship Id="rId10" Type="http://schemas.openxmlformats.org/officeDocument/2006/relationships/image" Target="../media/image361.png"/><Relationship Id="rId4" Type="http://schemas.openxmlformats.org/officeDocument/2006/relationships/image" Target="../media/image247.png"/><Relationship Id="rId9" Type="http://schemas.openxmlformats.org/officeDocument/2006/relationships/image" Target="../media/image360.png"/><Relationship Id="rId1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46.png"/><Relationship Id="rId18" Type="http://schemas.openxmlformats.org/officeDocument/2006/relationships/image" Target="../media/image236.png"/><Relationship Id="rId3" Type="http://schemas.openxmlformats.org/officeDocument/2006/relationships/image" Target="../media/image351.png"/><Relationship Id="rId7" Type="http://schemas.openxmlformats.org/officeDocument/2006/relationships/image" Target="../media/image363.png"/><Relationship Id="rId12" Type="http://schemas.openxmlformats.org/officeDocument/2006/relationships/image" Target="../media/image45.png"/><Relationship Id="rId17" Type="http://schemas.openxmlformats.org/officeDocument/2006/relationships/image" Target="../media/image88.png"/><Relationship Id="rId2" Type="http://schemas.openxmlformats.org/officeDocument/2006/relationships/image" Target="../media/image349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67.png"/><Relationship Id="rId5" Type="http://schemas.openxmlformats.org/officeDocument/2006/relationships/image" Target="../media/image248.png"/><Relationship Id="rId15" Type="http://schemas.openxmlformats.org/officeDocument/2006/relationships/image" Target="../media/image41.png"/><Relationship Id="rId10" Type="http://schemas.openxmlformats.org/officeDocument/2006/relationships/image" Target="../media/image366.png"/><Relationship Id="rId4" Type="http://schemas.openxmlformats.org/officeDocument/2006/relationships/image" Target="../media/image247.png"/><Relationship Id="rId9" Type="http://schemas.openxmlformats.org/officeDocument/2006/relationships/image" Target="../media/image365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9.png"/><Relationship Id="rId18" Type="http://schemas.openxmlformats.org/officeDocument/2006/relationships/image" Target="../media/image61.png"/><Relationship Id="rId3" Type="http://schemas.openxmlformats.org/officeDocument/2006/relationships/image" Target="../media/image2.png"/><Relationship Id="rId21" Type="http://schemas.openxmlformats.org/officeDocument/2006/relationships/image" Target="../media/image6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10.png"/><Relationship Id="rId5" Type="http://schemas.openxmlformats.org/officeDocument/2006/relationships/image" Target="../media/image57.png"/><Relationship Id="rId15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37.png"/><Relationship Id="rId14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41.png"/><Relationship Id="rId3" Type="http://schemas.openxmlformats.org/officeDocument/2006/relationships/image" Target="../media/image351.png"/><Relationship Id="rId21" Type="http://schemas.openxmlformats.org/officeDocument/2006/relationships/image" Target="../media/image236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47.png"/><Relationship Id="rId2" Type="http://schemas.openxmlformats.org/officeDocument/2006/relationships/image" Target="../media/image349.png"/><Relationship Id="rId16" Type="http://schemas.openxmlformats.org/officeDocument/2006/relationships/image" Target="../media/image46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72.png"/><Relationship Id="rId5" Type="http://schemas.openxmlformats.org/officeDocument/2006/relationships/image" Target="../media/image248.png"/><Relationship Id="rId15" Type="http://schemas.openxmlformats.org/officeDocument/2006/relationships/image" Target="../media/image45.png"/><Relationship Id="rId10" Type="http://schemas.openxmlformats.org/officeDocument/2006/relationships/image" Target="../media/image371.png"/><Relationship Id="rId19" Type="http://schemas.openxmlformats.org/officeDocument/2006/relationships/image" Target="../media/image201.png"/><Relationship Id="rId4" Type="http://schemas.openxmlformats.org/officeDocument/2006/relationships/image" Target="../media/image247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9.png"/><Relationship Id="rId18" Type="http://schemas.openxmlformats.org/officeDocument/2006/relationships/image" Target="../media/image201.png"/><Relationship Id="rId3" Type="http://schemas.openxmlformats.org/officeDocument/2006/relationships/image" Target="../media/image351.png"/><Relationship Id="rId7" Type="http://schemas.openxmlformats.org/officeDocument/2006/relationships/image" Target="../media/image368.png"/><Relationship Id="rId12" Type="http://schemas.openxmlformats.org/officeDocument/2006/relationships/image" Target="../media/image378.png"/><Relationship Id="rId17" Type="http://schemas.openxmlformats.org/officeDocument/2006/relationships/image" Target="../media/image41.png"/><Relationship Id="rId2" Type="http://schemas.openxmlformats.org/officeDocument/2006/relationships/image" Target="../media/image349.png"/><Relationship Id="rId16" Type="http://schemas.openxmlformats.org/officeDocument/2006/relationships/image" Target="../media/image47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67.png"/><Relationship Id="rId5" Type="http://schemas.openxmlformats.org/officeDocument/2006/relationships/image" Target="../media/image248.png"/><Relationship Id="rId15" Type="http://schemas.openxmlformats.org/officeDocument/2006/relationships/image" Target="../media/image46.png"/><Relationship Id="rId10" Type="http://schemas.openxmlformats.org/officeDocument/2006/relationships/image" Target="../media/image377.png"/><Relationship Id="rId19" Type="http://schemas.openxmlformats.org/officeDocument/2006/relationships/image" Target="../media/image88.png"/><Relationship Id="rId4" Type="http://schemas.openxmlformats.org/officeDocument/2006/relationships/image" Target="../media/image247.png"/><Relationship Id="rId9" Type="http://schemas.openxmlformats.org/officeDocument/2006/relationships/image" Target="../media/image376.png"/><Relationship Id="rId1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82.png"/><Relationship Id="rId18" Type="http://schemas.openxmlformats.org/officeDocument/2006/relationships/image" Target="../media/image201.png"/><Relationship Id="rId3" Type="http://schemas.openxmlformats.org/officeDocument/2006/relationships/image" Target="../media/image351.png"/><Relationship Id="rId7" Type="http://schemas.openxmlformats.org/officeDocument/2006/relationships/image" Target="../media/image368.png"/><Relationship Id="rId12" Type="http://schemas.openxmlformats.org/officeDocument/2006/relationships/image" Target="../media/image378.png"/><Relationship Id="rId17" Type="http://schemas.openxmlformats.org/officeDocument/2006/relationships/image" Target="../media/image41.png"/><Relationship Id="rId2" Type="http://schemas.openxmlformats.org/officeDocument/2006/relationships/image" Target="../media/image349.png"/><Relationship Id="rId16" Type="http://schemas.openxmlformats.org/officeDocument/2006/relationships/image" Target="../media/image47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67.png"/><Relationship Id="rId5" Type="http://schemas.openxmlformats.org/officeDocument/2006/relationships/image" Target="../media/image248.png"/><Relationship Id="rId15" Type="http://schemas.openxmlformats.org/officeDocument/2006/relationships/image" Target="../media/image46.png"/><Relationship Id="rId10" Type="http://schemas.openxmlformats.org/officeDocument/2006/relationships/image" Target="../media/image381.png"/><Relationship Id="rId19" Type="http://schemas.openxmlformats.org/officeDocument/2006/relationships/image" Target="../media/image88.png"/><Relationship Id="rId4" Type="http://schemas.openxmlformats.org/officeDocument/2006/relationships/image" Target="../media/image247.png"/><Relationship Id="rId9" Type="http://schemas.openxmlformats.org/officeDocument/2006/relationships/image" Target="../media/image380.png"/><Relationship Id="rId1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85.png"/><Relationship Id="rId18" Type="http://schemas.openxmlformats.org/officeDocument/2006/relationships/image" Target="../media/image201.png"/><Relationship Id="rId3" Type="http://schemas.openxmlformats.org/officeDocument/2006/relationships/image" Target="../media/image351.png"/><Relationship Id="rId7" Type="http://schemas.openxmlformats.org/officeDocument/2006/relationships/image" Target="../media/image368.png"/><Relationship Id="rId12" Type="http://schemas.openxmlformats.org/officeDocument/2006/relationships/image" Target="../media/image378.png"/><Relationship Id="rId17" Type="http://schemas.openxmlformats.org/officeDocument/2006/relationships/image" Target="../media/image41.png"/><Relationship Id="rId2" Type="http://schemas.openxmlformats.org/officeDocument/2006/relationships/image" Target="../media/image349.png"/><Relationship Id="rId16" Type="http://schemas.openxmlformats.org/officeDocument/2006/relationships/image" Target="../media/image47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67.png"/><Relationship Id="rId5" Type="http://schemas.openxmlformats.org/officeDocument/2006/relationships/image" Target="../media/image248.png"/><Relationship Id="rId15" Type="http://schemas.openxmlformats.org/officeDocument/2006/relationships/image" Target="../media/image46.png"/><Relationship Id="rId10" Type="http://schemas.openxmlformats.org/officeDocument/2006/relationships/image" Target="../media/image384.png"/><Relationship Id="rId19" Type="http://schemas.openxmlformats.org/officeDocument/2006/relationships/image" Target="../media/image88.png"/><Relationship Id="rId4" Type="http://schemas.openxmlformats.org/officeDocument/2006/relationships/image" Target="../media/image247.png"/><Relationship Id="rId9" Type="http://schemas.openxmlformats.org/officeDocument/2006/relationships/image" Target="../media/image383.png"/><Relationship Id="rId1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88.png"/><Relationship Id="rId18" Type="http://schemas.openxmlformats.org/officeDocument/2006/relationships/image" Target="../media/image201.png"/><Relationship Id="rId3" Type="http://schemas.openxmlformats.org/officeDocument/2006/relationships/image" Target="../media/image351.png"/><Relationship Id="rId7" Type="http://schemas.openxmlformats.org/officeDocument/2006/relationships/image" Target="../media/image368.png"/><Relationship Id="rId12" Type="http://schemas.openxmlformats.org/officeDocument/2006/relationships/image" Target="../media/image378.png"/><Relationship Id="rId17" Type="http://schemas.openxmlformats.org/officeDocument/2006/relationships/image" Target="../media/image41.png"/><Relationship Id="rId2" Type="http://schemas.openxmlformats.org/officeDocument/2006/relationships/image" Target="../media/image349.png"/><Relationship Id="rId16" Type="http://schemas.openxmlformats.org/officeDocument/2006/relationships/image" Target="../media/image47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67.png"/><Relationship Id="rId5" Type="http://schemas.openxmlformats.org/officeDocument/2006/relationships/image" Target="../media/image248.png"/><Relationship Id="rId15" Type="http://schemas.openxmlformats.org/officeDocument/2006/relationships/image" Target="../media/image46.png"/><Relationship Id="rId10" Type="http://schemas.openxmlformats.org/officeDocument/2006/relationships/image" Target="../media/image387.png"/><Relationship Id="rId19" Type="http://schemas.openxmlformats.org/officeDocument/2006/relationships/image" Target="../media/image88.png"/><Relationship Id="rId4" Type="http://schemas.openxmlformats.org/officeDocument/2006/relationships/image" Target="../media/image247.png"/><Relationship Id="rId9" Type="http://schemas.openxmlformats.org/officeDocument/2006/relationships/image" Target="../media/image386.png"/><Relationship Id="rId1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89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dmrfSdXHNr8?feature=oembed" TargetMode="Externa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390.jpeg"/><Relationship Id="rId4" Type="http://schemas.openxmlformats.org/officeDocument/2006/relationships/image" Target="../media/image45.png"/><Relationship Id="rId9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95.png"/><Relationship Id="rId2" Type="http://schemas.openxmlformats.org/officeDocument/2006/relationships/image" Target="../media/image1.png"/><Relationship Id="rId16" Type="http://schemas.openxmlformats.org/officeDocument/2006/relationships/image" Target="../media/image3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11" Type="http://schemas.openxmlformats.org/officeDocument/2006/relationships/image" Target="../media/image10.png"/><Relationship Id="rId5" Type="http://schemas.openxmlformats.org/officeDocument/2006/relationships/image" Target="../media/image391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46.png"/><Relationship Id="rId26" Type="http://schemas.openxmlformats.org/officeDocument/2006/relationships/image" Target="../media/image42.png"/><Relationship Id="rId3" Type="http://schemas.openxmlformats.org/officeDocument/2006/relationships/image" Target="../media/image64.png"/><Relationship Id="rId21" Type="http://schemas.openxmlformats.org/officeDocument/2006/relationships/image" Target="../media/image79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45.png"/><Relationship Id="rId25" Type="http://schemas.openxmlformats.org/officeDocument/2006/relationships/image" Target="../media/image41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78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61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60.png"/><Relationship Id="rId28" Type="http://schemas.openxmlformats.org/officeDocument/2006/relationships/image" Target="../media/image81.png"/><Relationship Id="rId10" Type="http://schemas.openxmlformats.org/officeDocument/2006/relationships/image" Target="../media/image71.png"/><Relationship Id="rId19" Type="http://schemas.openxmlformats.org/officeDocument/2006/relationships/image" Target="../media/image47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40.png"/><Relationship Id="rId27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90.png"/><Relationship Id="rId26" Type="http://schemas.openxmlformats.org/officeDocument/2006/relationships/image" Target="../media/image97.png"/><Relationship Id="rId3" Type="http://schemas.openxmlformats.org/officeDocument/2006/relationships/image" Target="../media/image63.png"/><Relationship Id="rId21" Type="http://schemas.openxmlformats.org/officeDocument/2006/relationships/image" Target="../media/image92.png"/><Relationship Id="rId7" Type="http://schemas.openxmlformats.org/officeDocument/2006/relationships/image" Target="../media/image86.png"/><Relationship Id="rId12" Type="http://schemas.openxmlformats.org/officeDocument/2006/relationships/image" Target="../media/image60.png"/><Relationship Id="rId17" Type="http://schemas.openxmlformats.org/officeDocument/2006/relationships/image" Target="../media/image89.png"/><Relationship Id="rId25" Type="http://schemas.openxmlformats.org/officeDocument/2006/relationships/image" Target="../media/image96.png"/><Relationship Id="rId2" Type="http://schemas.openxmlformats.org/officeDocument/2006/relationships/image" Target="../media/image83.png"/><Relationship Id="rId16" Type="http://schemas.openxmlformats.org/officeDocument/2006/relationships/image" Target="../media/image88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40.png"/><Relationship Id="rId24" Type="http://schemas.openxmlformats.org/officeDocument/2006/relationships/image" Target="../media/image95.png"/><Relationship Id="rId5" Type="http://schemas.openxmlformats.org/officeDocument/2006/relationships/image" Target="../media/image84.png"/><Relationship Id="rId15" Type="http://schemas.openxmlformats.org/officeDocument/2006/relationships/image" Target="../media/image87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10" Type="http://schemas.openxmlformats.org/officeDocument/2006/relationships/image" Target="../media/image47.png"/><Relationship Id="rId19" Type="http://schemas.openxmlformats.org/officeDocument/2006/relationships/image" Target="../media/image91.png"/><Relationship Id="rId4" Type="http://schemas.openxmlformats.org/officeDocument/2006/relationships/image" Target="../media/image64.png"/><Relationship Id="rId9" Type="http://schemas.openxmlformats.org/officeDocument/2006/relationships/image" Target="../media/image46.png"/><Relationship Id="rId14" Type="http://schemas.openxmlformats.org/officeDocument/2006/relationships/image" Target="../media/image62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18" Type="http://schemas.openxmlformats.org/officeDocument/2006/relationships/image" Target="../media/image109.png"/><Relationship Id="rId26" Type="http://schemas.openxmlformats.org/officeDocument/2006/relationships/image" Target="../media/image87.png"/><Relationship Id="rId3" Type="http://schemas.openxmlformats.org/officeDocument/2006/relationships/image" Target="../media/image64.png"/><Relationship Id="rId21" Type="http://schemas.openxmlformats.org/officeDocument/2006/relationships/image" Target="../media/image47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17" Type="http://schemas.openxmlformats.org/officeDocument/2006/relationships/image" Target="../media/image97.png"/><Relationship Id="rId25" Type="http://schemas.openxmlformats.org/officeDocument/2006/relationships/image" Target="../media/image62.png"/><Relationship Id="rId2" Type="http://schemas.openxmlformats.org/officeDocument/2006/relationships/image" Target="../media/image63.png"/><Relationship Id="rId16" Type="http://schemas.openxmlformats.org/officeDocument/2006/relationships/image" Target="../media/image108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70.png"/><Relationship Id="rId24" Type="http://schemas.openxmlformats.org/officeDocument/2006/relationships/image" Target="../media/image61.png"/><Relationship Id="rId5" Type="http://schemas.openxmlformats.org/officeDocument/2006/relationships/image" Target="../media/image100.png"/><Relationship Id="rId15" Type="http://schemas.openxmlformats.org/officeDocument/2006/relationships/image" Target="../media/image95.png"/><Relationship Id="rId23" Type="http://schemas.openxmlformats.org/officeDocument/2006/relationships/image" Target="../media/image60.png"/><Relationship Id="rId28" Type="http://schemas.openxmlformats.org/officeDocument/2006/relationships/image" Target="../media/image89.png"/><Relationship Id="rId10" Type="http://schemas.openxmlformats.org/officeDocument/2006/relationships/image" Target="../media/image105.png"/><Relationship Id="rId19" Type="http://schemas.openxmlformats.org/officeDocument/2006/relationships/image" Target="../media/image45.png"/><Relationship Id="rId4" Type="http://schemas.openxmlformats.org/officeDocument/2006/relationships/image" Target="../media/image83.png"/><Relationship Id="rId9" Type="http://schemas.openxmlformats.org/officeDocument/2006/relationships/image" Target="../media/image104.png"/><Relationship Id="rId14" Type="http://schemas.openxmlformats.org/officeDocument/2006/relationships/image" Target="../media/image94.png"/><Relationship Id="rId22" Type="http://schemas.openxmlformats.org/officeDocument/2006/relationships/image" Target="../media/image40.png"/><Relationship Id="rId27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47.png"/><Relationship Id="rId18" Type="http://schemas.openxmlformats.org/officeDocument/2006/relationships/image" Target="../media/image87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46.png"/><Relationship Id="rId17" Type="http://schemas.openxmlformats.org/officeDocument/2006/relationships/image" Target="../media/image62.png"/><Relationship Id="rId2" Type="http://schemas.openxmlformats.org/officeDocument/2006/relationships/image" Target="../media/image110.png"/><Relationship Id="rId16" Type="http://schemas.openxmlformats.org/officeDocument/2006/relationships/image" Target="../media/image61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45.png"/><Relationship Id="rId5" Type="http://schemas.openxmlformats.org/officeDocument/2006/relationships/image" Target="../media/image113.png"/><Relationship Id="rId15" Type="http://schemas.openxmlformats.org/officeDocument/2006/relationships/image" Target="../media/image60.png"/><Relationship Id="rId10" Type="http://schemas.openxmlformats.org/officeDocument/2006/relationships/image" Target="../media/image83.png"/><Relationship Id="rId19" Type="http://schemas.openxmlformats.org/officeDocument/2006/relationships/image" Target="../media/image8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7233" y="780952"/>
            <a:ext cx="14086101" cy="8971275"/>
            <a:chOff x="3847233" y="780952"/>
            <a:chExt cx="14086101" cy="8971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07845" y="-3216712"/>
              <a:ext cx="28172201" cy="179425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7233" y="780952"/>
              <a:ext cx="14086101" cy="8971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7365" y="780952"/>
            <a:ext cx="2283602" cy="8971275"/>
            <a:chOff x="2547365" y="780952"/>
            <a:chExt cx="2283602" cy="8971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7365" y="780952"/>
              <a:ext cx="2283602" cy="89712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2672" y="2169129"/>
            <a:ext cx="9388485" cy="21627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5049" y="5998853"/>
            <a:ext cx="4469081" cy="15912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20763" y="5500386"/>
            <a:ext cx="7929912" cy="16239"/>
            <a:chOff x="5320763" y="5500386"/>
            <a:chExt cx="7929912" cy="162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0763" y="5500386"/>
              <a:ext cx="7929912" cy="16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2433" y="1033882"/>
            <a:ext cx="1166408" cy="1314614"/>
            <a:chOff x="742433" y="1033882"/>
            <a:chExt cx="1166408" cy="13146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42433" y="1033882"/>
              <a:ext cx="1166408" cy="891941"/>
              <a:chOff x="742433" y="1033882"/>
              <a:chExt cx="1166408" cy="8919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2433" y="1033882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0434" y="1969839"/>
              <a:ext cx="910006" cy="394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715" y="2597575"/>
            <a:ext cx="1511844" cy="1269208"/>
            <a:chOff x="569715" y="2597575"/>
            <a:chExt cx="1511844" cy="1269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2433" y="2597575"/>
              <a:ext cx="1166408" cy="891941"/>
              <a:chOff x="742433" y="2597575"/>
              <a:chExt cx="1166408" cy="8919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2433" y="2597575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716" y="3541458"/>
              <a:ext cx="1182025" cy="353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9715" y="4174528"/>
            <a:ext cx="1511844" cy="1297779"/>
            <a:chOff x="569715" y="4174528"/>
            <a:chExt cx="1511844" cy="12977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2432" y="4174528"/>
              <a:ext cx="1166408" cy="891941"/>
              <a:chOff x="742432" y="4174528"/>
              <a:chExt cx="1166408" cy="89194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2432" y="417452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716" y="5146982"/>
              <a:ext cx="995768" cy="344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9715" y="5772071"/>
            <a:ext cx="1511844" cy="1297779"/>
            <a:chOff x="569715" y="5772071"/>
            <a:chExt cx="1511844" cy="129777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42432" y="5772071"/>
              <a:ext cx="1166408" cy="891941"/>
              <a:chOff x="742432" y="5772071"/>
              <a:chExt cx="1166408" cy="89194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2432" y="5772071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716" y="6744525"/>
              <a:ext cx="1438483" cy="3538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23117" y="5998853"/>
            <a:ext cx="2587453" cy="15033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9715" y="7333818"/>
            <a:ext cx="1511844" cy="1297779"/>
            <a:chOff x="569715" y="7333818"/>
            <a:chExt cx="1511844" cy="12977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2432" y="7333818"/>
              <a:ext cx="1166408" cy="891941"/>
              <a:chOff x="742432" y="7333818"/>
              <a:chExt cx="1166408" cy="89194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2432" y="733381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716" y="8306272"/>
              <a:ext cx="1428197" cy="3539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05048" y="3543886"/>
            <a:ext cx="5028285" cy="6171429"/>
            <a:chOff x="12905048" y="3543886"/>
            <a:chExt cx="5028285" cy="617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05048" y="3543886"/>
              <a:ext cx="5028285" cy="617142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06479" y="4078028"/>
            <a:ext cx="5662179" cy="13602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8DC64A-1D38-C532-C42A-23BFF06D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5532" y="8960816"/>
            <a:ext cx="4413491" cy="686069"/>
            <a:chOff x="2915532" y="8960816"/>
            <a:chExt cx="4413491" cy="68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154" y="8849148"/>
              <a:ext cx="8826982" cy="1372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532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2493" y="8838921"/>
            <a:ext cx="4923582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2086" y="2437006"/>
            <a:ext cx="4775312" cy="6183727"/>
            <a:chOff x="2752086" y="2437006"/>
            <a:chExt cx="4775312" cy="61837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086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0950" y="2456054"/>
            <a:ext cx="4775312" cy="6183727"/>
            <a:chOff x="7730950" y="2456054"/>
            <a:chExt cx="4775312" cy="6183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0950" y="2456054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1860" y="8960816"/>
            <a:ext cx="4413491" cy="686069"/>
            <a:chOff x="7911860" y="8960816"/>
            <a:chExt cx="4413491" cy="686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6481" y="8849148"/>
              <a:ext cx="8826982" cy="137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1860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0693" y="8838921"/>
            <a:ext cx="2650277" cy="14094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85714" y="2437006"/>
            <a:ext cx="4775312" cy="6183727"/>
            <a:chOff x="12685714" y="2437006"/>
            <a:chExt cx="4775312" cy="61837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571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25309" y="8960816"/>
            <a:ext cx="4413491" cy="686069"/>
            <a:chOff x="12925309" y="8960816"/>
            <a:chExt cx="4413491" cy="6860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9931" y="8849148"/>
              <a:ext cx="8826982" cy="13721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5309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7054" y="8838921"/>
            <a:ext cx="4298239" cy="14094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15900" y="392071"/>
            <a:ext cx="12485228" cy="21617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52086" y="2437006"/>
            <a:ext cx="4775312" cy="6171429"/>
            <a:chOff x="2752086" y="2437006"/>
            <a:chExt cx="4775312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6" y="2437006"/>
              <a:ext cx="4775312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28229" y="2437006"/>
            <a:ext cx="4775312" cy="6171429"/>
            <a:chOff x="7728229" y="2437006"/>
            <a:chExt cx="4775312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28229" y="2437006"/>
              <a:ext cx="4775312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85714" y="2437006"/>
            <a:ext cx="4775312" cy="6171429"/>
            <a:chOff x="12685714" y="2437006"/>
            <a:chExt cx="4775312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571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20883" y="4152683"/>
            <a:ext cx="4535916" cy="28732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17215" y="4676496"/>
            <a:ext cx="4294250" cy="213990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22014" y="4375986"/>
            <a:ext cx="4314231" cy="25064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115" y="3183103"/>
            <a:ext cx="2258470" cy="1498282"/>
            <a:chOff x="157115" y="3183103"/>
            <a:chExt cx="2258470" cy="14982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115" y="3183103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3514" y="4895419"/>
            <a:ext cx="1006999" cy="1006999"/>
            <a:chOff x="483514" y="4895419"/>
            <a:chExt cx="1006999" cy="100699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3514" y="4895419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5932" y="7630112"/>
            <a:ext cx="662163" cy="662163"/>
            <a:chOff x="655932" y="7630112"/>
            <a:chExt cx="662163" cy="6621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932" y="7630112"/>
              <a:ext cx="662163" cy="6621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1950" y="6304882"/>
            <a:ext cx="630127" cy="687861"/>
            <a:chOff x="671950" y="6304882"/>
            <a:chExt cx="630127" cy="6878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1950" y="6304882"/>
              <a:ext cx="630127" cy="6878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0127" y="2051491"/>
            <a:ext cx="713773" cy="713888"/>
            <a:chOff x="630127" y="2051491"/>
            <a:chExt cx="713773" cy="71388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127" y="2051491"/>
              <a:ext cx="713773" cy="71388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27041" y="3611571"/>
            <a:ext cx="719945" cy="719945"/>
            <a:chOff x="627041" y="3611571"/>
            <a:chExt cx="719945" cy="71994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4060" y="3298590"/>
              <a:ext cx="1439889" cy="1439889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7041" y="3611571"/>
              <a:ext cx="719945" cy="7199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49323" y="3721597"/>
            <a:ext cx="456608" cy="484654"/>
            <a:chOff x="749323" y="3721597"/>
            <a:chExt cx="456608" cy="48465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9323" y="3721597"/>
              <a:ext cx="456608" cy="484654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87DC5C-639B-3473-AB6B-D5F9A1F5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9791361" cy="24570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5" y="8951292"/>
            <a:ext cx="5845231" cy="686069"/>
            <a:chOff x="2691775" y="8951292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39624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2" y="8835293"/>
            <a:ext cx="5436592" cy="14758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4" y="2437006"/>
            <a:ext cx="4775312" cy="6183727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1" y="2437006"/>
            <a:ext cx="4775312" cy="6183727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2" y="8951292"/>
            <a:ext cx="5845231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69" y="8835293"/>
            <a:ext cx="5322039" cy="14761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33987" y="3932244"/>
            <a:ext cx="2960647" cy="1148412"/>
            <a:chOff x="8633987" y="3932244"/>
            <a:chExt cx="2960647" cy="11484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8622" y="3432997"/>
              <a:ext cx="5921293" cy="22968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3987" y="3932244"/>
              <a:ext cx="2960647" cy="1148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0341" y="4195373"/>
            <a:ext cx="652728" cy="652728"/>
            <a:chOff x="8310341" y="4195373"/>
            <a:chExt cx="652728" cy="65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0341" y="4195373"/>
              <a:ext cx="652728" cy="6527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61956" y="4219975"/>
            <a:ext cx="743483" cy="5604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33896" y="4119801"/>
            <a:ext cx="2371226" cy="8251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05737" y="5718191"/>
            <a:ext cx="2955753" cy="1448793"/>
            <a:chOff x="8405737" y="5718191"/>
            <a:chExt cx="2955753" cy="14487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2425" y="5088360"/>
              <a:ext cx="5911506" cy="28975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5737" y="5718191"/>
              <a:ext cx="2955753" cy="14487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1382" y="5941782"/>
            <a:ext cx="2118064" cy="10652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86736" y="6131713"/>
            <a:ext cx="640909" cy="640909"/>
            <a:chOff x="11086736" y="6131713"/>
            <a:chExt cx="640909" cy="6409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86736" y="6131713"/>
              <a:ext cx="640909" cy="6409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34001" y="6303603"/>
            <a:ext cx="550987" cy="3779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7115" y="4654219"/>
              <a:ext cx="2258470" cy="1498282"/>
              <a:chOff x="157115" y="4654219"/>
              <a:chExt cx="2258470" cy="149828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115" y="465421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743" y="4471614"/>
                <a:ext cx="2013997" cy="2013997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1950" y="6314406"/>
              <a:ext cx="630127" cy="687861"/>
              <a:chOff x="671950" y="6314406"/>
              <a:chExt cx="630127" cy="6878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71950" y="6314406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A0EF7B-1A8B-43DB-BA33-0E2806EC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9791361" cy="24570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5" y="8951292"/>
            <a:ext cx="5845231" cy="686069"/>
            <a:chOff x="2691775" y="8951292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39624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2" y="8835293"/>
            <a:ext cx="5648573" cy="1476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4" y="2437006"/>
            <a:ext cx="4775312" cy="6183727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1" y="2437006"/>
            <a:ext cx="4775312" cy="6183727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2" y="8951292"/>
            <a:ext cx="5845231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69" y="8844816"/>
            <a:ext cx="5866849" cy="14761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14939" y="3798911"/>
            <a:ext cx="2960647" cy="1375692"/>
            <a:chOff x="8614939" y="3798911"/>
            <a:chExt cx="2960647" cy="1375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4409" y="3200858"/>
              <a:ext cx="5921293" cy="275138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14939" y="3798911"/>
              <a:ext cx="2960647" cy="13756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1293" y="4157277"/>
            <a:ext cx="652728" cy="652728"/>
            <a:chOff x="8291293" y="4157277"/>
            <a:chExt cx="652728" cy="65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1293" y="4157277"/>
              <a:ext cx="652728" cy="6527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13039" y="4334258"/>
            <a:ext cx="579692" cy="3778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5324" y="3986467"/>
            <a:ext cx="2355160" cy="10652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86689" y="5680096"/>
            <a:ext cx="2955753" cy="1727311"/>
            <a:chOff x="8386689" y="5680096"/>
            <a:chExt cx="2955753" cy="17273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1557" y="4929185"/>
              <a:ext cx="5911506" cy="345462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6689" y="5680096"/>
              <a:ext cx="2955753" cy="17273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30429" y="5903686"/>
            <a:ext cx="2231350" cy="132572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67688" y="6207904"/>
            <a:ext cx="640909" cy="640909"/>
            <a:chOff x="11067688" y="6207904"/>
            <a:chExt cx="640909" cy="6409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7688" y="6207904"/>
              <a:ext cx="640909" cy="6409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14953" y="6379791"/>
            <a:ext cx="594244" cy="3309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7115" y="4654219"/>
              <a:ext cx="2258470" cy="1498282"/>
              <a:chOff x="157115" y="4654219"/>
              <a:chExt cx="2258470" cy="149828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115" y="465421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743" y="4471614"/>
                <a:ext cx="2013997" cy="2013997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1950" y="6314406"/>
              <a:ext cx="630127" cy="687861"/>
              <a:chOff x="671950" y="6314406"/>
              <a:chExt cx="630127" cy="6878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71950" y="6314406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0D3D7F-C253-46DD-A82D-A40B3857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10285028" cy="2161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15532" y="8960816"/>
            <a:ext cx="4413491" cy="686069"/>
            <a:chOff x="2915532" y="8960816"/>
            <a:chExt cx="441349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54" y="8849148"/>
              <a:ext cx="8826982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5532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399" y="8838918"/>
            <a:ext cx="2793820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2086" y="2437006"/>
            <a:ext cx="4775312" cy="6183727"/>
            <a:chOff x="2752086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2086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0950" y="2456054"/>
            <a:ext cx="4775312" cy="6183727"/>
            <a:chOff x="7730950" y="2456054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0950" y="2456054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7115" y="5949457"/>
              <a:ext cx="2258470" cy="1498282"/>
              <a:chOff x="157115" y="5949457"/>
              <a:chExt cx="2258470" cy="149828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7115" y="5949457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663609" y="6352501"/>
              <a:ext cx="630127" cy="687861"/>
              <a:chOff x="663609" y="6352501"/>
              <a:chExt cx="630127" cy="68786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10239" y="6070265"/>
                <a:ext cx="1260253" cy="137572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63609" y="6352501"/>
                <a:ext cx="630127" cy="68786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911860" y="8960816"/>
            <a:ext cx="4413491" cy="686069"/>
            <a:chOff x="7911860" y="8960816"/>
            <a:chExt cx="4413491" cy="68606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6481" y="8849148"/>
              <a:ext cx="8826982" cy="137213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1860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90692" y="8838921"/>
            <a:ext cx="2650277" cy="140948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685714" y="2437006"/>
            <a:ext cx="4775312" cy="6183727"/>
            <a:chOff x="12685714" y="2437006"/>
            <a:chExt cx="4775312" cy="618372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8571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25309" y="8960816"/>
            <a:ext cx="4413491" cy="686069"/>
            <a:chOff x="12925309" y="8960816"/>
            <a:chExt cx="4413491" cy="68606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9931" y="8849148"/>
              <a:ext cx="8826982" cy="1372138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25309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11332" y="8838921"/>
            <a:ext cx="3547220" cy="14094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15D7D0-4D1A-6925-379E-3F37EEE2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10285028" cy="2161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15532" y="8960816"/>
            <a:ext cx="4413491" cy="686069"/>
            <a:chOff x="2915532" y="8960816"/>
            <a:chExt cx="441349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54" y="8849148"/>
              <a:ext cx="8826982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5532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399" y="8838918"/>
            <a:ext cx="2793820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2086" y="2437006"/>
            <a:ext cx="4775312" cy="6183727"/>
            <a:chOff x="2752086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2086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0950" y="2456054"/>
            <a:ext cx="4775312" cy="6183727"/>
            <a:chOff x="7730950" y="2456054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0950" y="2456054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1860" y="8960816"/>
            <a:ext cx="4413491" cy="686069"/>
            <a:chOff x="7911860" y="8960816"/>
            <a:chExt cx="441349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6481" y="8849148"/>
              <a:ext cx="8826982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1860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0692" y="8838921"/>
            <a:ext cx="2650277" cy="14094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85714" y="2437006"/>
            <a:ext cx="4775312" cy="6183727"/>
            <a:chOff x="12685714" y="2437006"/>
            <a:chExt cx="4775312" cy="61837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8571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25309" y="8960816"/>
            <a:ext cx="4413491" cy="686069"/>
            <a:chOff x="12925309" y="8960816"/>
            <a:chExt cx="4413491" cy="6860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9931" y="8849148"/>
              <a:ext cx="8826982" cy="137213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25309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11332" y="8838921"/>
            <a:ext cx="3547220" cy="14094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52086" y="2437006"/>
            <a:ext cx="4775312" cy="6171429"/>
            <a:chOff x="2752086" y="2437006"/>
            <a:chExt cx="4775312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6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38349" y="4012892"/>
            <a:ext cx="4467889" cy="32377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28229" y="2437006"/>
            <a:ext cx="4775312" cy="6171429"/>
            <a:chOff x="7728229" y="2437006"/>
            <a:chExt cx="4775312" cy="61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28229" y="2437006"/>
              <a:ext cx="4775312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85714" y="2437006"/>
            <a:ext cx="4775312" cy="6171429"/>
            <a:chOff x="12685714" y="2437006"/>
            <a:chExt cx="4775312" cy="6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571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17215" y="4012891"/>
            <a:ext cx="4535917" cy="32377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78768" y="4191464"/>
            <a:ext cx="4861441" cy="287215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7115" y="5949457"/>
              <a:ext cx="2258470" cy="1498282"/>
              <a:chOff x="157115" y="5949457"/>
              <a:chExt cx="2258470" cy="149828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7115" y="5949457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663609" y="6352501"/>
              <a:ext cx="630127" cy="687861"/>
              <a:chOff x="663609" y="6352501"/>
              <a:chExt cx="630127" cy="68786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10239" y="6070265"/>
                <a:ext cx="1260253" cy="1375721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63609" y="6352501"/>
                <a:ext cx="630127" cy="687861"/>
              </a:xfrm>
              <a:prstGeom prst="rect">
                <a:avLst/>
              </a:prstGeom>
            </p:spPr>
          </p:pic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429A4D-0E97-5BFA-247C-E3470125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9782190" cy="24760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5" y="8951292"/>
            <a:ext cx="5845231" cy="686069"/>
            <a:chOff x="2691775" y="8951292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39624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2" y="8850102"/>
            <a:ext cx="4950792" cy="14118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4" y="2437006"/>
            <a:ext cx="4775312" cy="6183727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1" y="2437006"/>
            <a:ext cx="4775312" cy="6183727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2" y="8951292"/>
            <a:ext cx="5845231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69" y="8850099"/>
            <a:ext cx="5066354" cy="14782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87648" y="5824210"/>
            <a:ext cx="2955753" cy="834127"/>
            <a:chOff x="8387648" y="5824210"/>
            <a:chExt cx="2955753" cy="8341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64216" y="5461591"/>
              <a:ext cx="5911506" cy="166825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7648" y="5824210"/>
              <a:ext cx="2955753" cy="8341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7885" y="6001467"/>
            <a:ext cx="2312702" cy="5679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15307" y="5931713"/>
            <a:ext cx="640909" cy="640909"/>
            <a:chOff x="11115307" y="5931713"/>
            <a:chExt cx="640909" cy="6409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15307" y="5931713"/>
              <a:ext cx="640909" cy="64090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62572" y="6103601"/>
            <a:ext cx="550987" cy="3778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115" y="7197076"/>
              <a:ext cx="2258470" cy="1498282"/>
              <a:chOff x="157115" y="7197076"/>
              <a:chExt cx="2258470" cy="149828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115" y="7197076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5743" y="4471614"/>
                <a:ext cx="2013997" cy="2013997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1950" y="6314406"/>
              <a:ext cx="630127" cy="687861"/>
              <a:chOff x="671950" y="6314406"/>
              <a:chExt cx="630127" cy="68786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71950" y="6314406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640127" y="7621930"/>
              <a:ext cx="693772" cy="693772"/>
              <a:chOff x="640127" y="7621930"/>
              <a:chExt cx="693772" cy="69377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95129" y="7376932"/>
                <a:ext cx="1387543" cy="1387543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40127" y="7621930"/>
                <a:ext cx="693772" cy="693772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8614939" y="3827482"/>
            <a:ext cx="2960647" cy="1589945"/>
            <a:chOff x="8614939" y="3827482"/>
            <a:chExt cx="2960647" cy="15899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38394" y="3136288"/>
              <a:ext cx="5921293" cy="3179890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14939" y="3827482"/>
              <a:ext cx="2960647" cy="15899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91293" y="4290611"/>
            <a:ext cx="652728" cy="652728"/>
            <a:chOff x="8291293" y="4290611"/>
            <a:chExt cx="652728" cy="65272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91293" y="4290611"/>
              <a:ext cx="652728" cy="652728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14848" y="3995991"/>
            <a:ext cx="2409722" cy="134892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13039" y="4353306"/>
            <a:ext cx="579692" cy="6073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BA99D3-A874-ADD7-418B-CE26669D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9782190" cy="24760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5" y="8951292"/>
            <a:ext cx="5845231" cy="686069"/>
            <a:chOff x="2691775" y="8951292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39624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2" y="8854340"/>
            <a:ext cx="4663887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4" y="2437006"/>
            <a:ext cx="4775312" cy="6183727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1" y="2437006"/>
            <a:ext cx="4775312" cy="6183727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2" y="8951292"/>
            <a:ext cx="5845231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69" y="8854340"/>
            <a:ext cx="4399773" cy="14758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14939" y="4065578"/>
            <a:ext cx="2960647" cy="1102859"/>
            <a:chOff x="8614939" y="4065578"/>
            <a:chExt cx="2960647" cy="11028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6601" y="3586133"/>
              <a:ext cx="5921293" cy="220571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14939" y="4065578"/>
              <a:ext cx="2960647" cy="11028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1293" y="4290611"/>
            <a:ext cx="652728" cy="652728"/>
            <a:chOff x="8291293" y="4290611"/>
            <a:chExt cx="652728" cy="65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1293" y="4290611"/>
              <a:ext cx="652728" cy="6527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13039" y="4353306"/>
            <a:ext cx="579692" cy="6073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5324" y="4253134"/>
            <a:ext cx="2413988" cy="8046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37005" y="5632477"/>
            <a:ext cx="2805437" cy="1243654"/>
            <a:chOff x="8537005" y="5632477"/>
            <a:chExt cx="2805437" cy="12436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15462" y="5091825"/>
              <a:ext cx="5610874" cy="248730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7005" y="5632477"/>
              <a:ext cx="2805437" cy="124365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54239" y="5770353"/>
            <a:ext cx="2189093" cy="10822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67688" y="5922189"/>
            <a:ext cx="640909" cy="640909"/>
            <a:chOff x="11067688" y="5922189"/>
            <a:chExt cx="640909" cy="6409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7688" y="5922189"/>
              <a:ext cx="640909" cy="6409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87940" y="5989315"/>
            <a:ext cx="618568" cy="6073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7115" y="7197076"/>
              <a:ext cx="2258470" cy="1498282"/>
              <a:chOff x="157115" y="7197076"/>
              <a:chExt cx="2258470" cy="149828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115" y="7197076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743" y="4471614"/>
                <a:ext cx="2013997" cy="2013997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1950" y="6314406"/>
              <a:ext cx="630127" cy="687861"/>
              <a:chOff x="671950" y="6314406"/>
              <a:chExt cx="630127" cy="6878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71950" y="6314406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640127" y="7621930"/>
              <a:ext cx="693772" cy="693772"/>
              <a:chOff x="640127" y="7621930"/>
              <a:chExt cx="693772" cy="69377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95129" y="7376932"/>
                <a:ext cx="1387543" cy="1387543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40127" y="7621930"/>
                <a:ext cx="693772" cy="693772"/>
              </a:xfrm>
              <a:prstGeom prst="rect">
                <a:avLst/>
              </a:prstGeom>
            </p:spPr>
          </p:pic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3D881E-27A6-9C38-0ACA-9987AAEF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7613285" cy="24760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5" y="8951292"/>
            <a:ext cx="5845231" cy="686069"/>
            <a:chOff x="2691775" y="8951292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39624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2" y="8825769"/>
            <a:ext cx="4144763" cy="13999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4" y="2437006"/>
            <a:ext cx="4775312" cy="6183727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1" y="2437006"/>
            <a:ext cx="4775312" cy="6183727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2" y="8951292"/>
            <a:ext cx="5845231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69" y="8844816"/>
            <a:ext cx="4278687" cy="14062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14939" y="4189387"/>
            <a:ext cx="2960647" cy="839666"/>
            <a:chOff x="8614939" y="4189387"/>
            <a:chExt cx="2960647" cy="8396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89422" y="3824360"/>
              <a:ext cx="5921293" cy="167933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14939" y="4189387"/>
              <a:ext cx="2960647" cy="8396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1293" y="4290611"/>
            <a:ext cx="652728" cy="652728"/>
            <a:chOff x="8291293" y="4290611"/>
            <a:chExt cx="652728" cy="65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1293" y="4290611"/>
              <a:ext cx="652728" cy="6527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82163" y="4446555"/>
            <a:ext cx="705082" cy="3778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14848" y="4376943"/>
            <a:ext cx="2475093" cy="5679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37005" y="5632477"/>
            <a:ext cx="2805437" cy="825859"/>
            <a:chOff x="8537005" y="5632477"/>
            <a:chExt cx="2805437" cy="8258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88192" y="5273453"/>
              <a:ext cx="5610874" cy="165171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7005" y="5632477"/>
              <a:ext cx="2805437" cy="82585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90686" y="5814991"/>
            <a:ext cx="2196141" cy="5679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67688" y="5731713"/>
            <a:ext cx="640909" cy="640909"/>
            <a:chOff x="11067688" y="5731713"/>
            <a:chExt cx="640909" cy="6409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7688" y="5731713"/>
              <a:ext cx="640909" cy="6409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38668" y="5789315"/>
            <a:ext cx="527311" cy="5699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7115" y="7197076"/>
              <a:ext cx="2258470" cy="1498282"/>
              <a:chOff x="157115" y="7197076"/>
              <a:chExt cx="2258470" cy="149828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115" y="7197076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30127" y="2061015"/>
              <a:ext cx="713773" cy="713888"/>
              <a:chOff x="630127" y="2061015"/>
              <a:chExt cx="713773" cy="71388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30127" y="2061015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83514" y="4909385"/>
              <a:ext cx="1006999" cy="1006999"/>
              <a:chOff x="483514" y="4909385"/>
              <a:chExt cx="1006999" cy="100699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743" y="4471614"/>
                <a:ext cx="2013997" cy="2013997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83514" y="4909385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1950" y="6314406"/>
              <a:ext cx="630127" cy="687861"/>
              <a:chOff x="671950" y="6314406"/>
              <a:chExt cx="630127" cy="6878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71950" y="6314406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27041" y="3612300"/>
              <a:ext cx="719945" cy="719945"/>
              <a:chOff x="627041" y="3612300"/>
              <a:chExt cx="719945" cy="71994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627041" y="3612300"/>
                <a:ext cx="719945" cy="719945"/>
                <a:chOff x="627041" y="3612300"/>
                <a:chExt cx="719945" cy="71994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627041" y="361230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749323" y="3722326"/>
                <a:ext cx="456608" cy="484654"/>
                <a:chOff x="749323" y="3722326"/>
                <a:chExt cx="456608" cy="484654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49323" y="3722326"/>
                  <a:ext cx="456608" cy="4846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640127" y="7621930"/>
              <a:ext cx="693772" cy="693772"/>
              <a:chOff x="640127" y="7621930"/>
              <a:chExt cx="693772" cy="69377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95129" y="7376932"/>
                <a:ext cx="1387543" cy="1387543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40127" y="7621930"/>
                <a:ext cx="693772" cy="693772"/>
              </a:xfrm>
              <a:prstGeom prst="rect">
                <a:avLst/>
              </a:prstGeom>
            </p:spPr>
          </p:pic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E668A0-DFDD-D424-A0CA-607B76F8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7233" y="780952"/>
            <a:ext cx="14086101" cy="8971275"/>
            <a:chOff x="3847233" y="780952"/>
            <a:chExt cx="14086101" cy="8971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07845" y="-3216712"/>
              <a:ext cx="28172201" cy="179425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7233" y="780952"/>
              <a:ext cx="14086101" cy="8971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7365" y="780952"/>
            <a:ext cx="2283602" cy="8971275"/>
            <a:chOff x="2547365" y="780952"/>
            <a:chExt cx="2283602" cy="8971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7365" y="780952"/>
              <a:ext cx="2283602" cy="89712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8862" y="1854843"/>
            <a:ext cx="10035390" cy="2639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96954" y="3976576"/>
            <a:ext cx="11418011" cy="16239"/>
            <a:chOff x="5596954" y="3976576"/>
            <a:chExt cx="11418011" cy="162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6954" y="3976576"/>
              <a:ext cx="11418011" cy="16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2433" y="1033882"/>
            <a:ext cx="1166408" cy="1314614"/>
            <a:chOff x="742433" y="1033882"/>
            <a:chExt cx="1166408" cy="13146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42433" y="1033882"/>
              <a:ext cx="1166408" cy="891941"/>
              <a:chOff x="742433" y="1033882"/>
              <a:chExt cx="1166408" cy="89194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3" y="1033882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434" y="1969839"/>
              <a:ext cx="910006" cy="394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715" y="2597575"/>
            <a:ext cx="1511844" cy="1269208"/>
            <a:chOff x="569715" y="2597575"/>
            <a:chExt cx="1511844" cy="1269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2433" y="2597575"/>
              <a:ext cx="1166408" cy="891941"/>
              <a:chOff x="742433" y="2597575"/>
              <a:chExt cx="1166408" cy="89194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3" y="2597575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716" y="3541458"/>
              <a:ext cx="1182025" cy="353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9715" y="4174528"/>
            <a:ext cx="1511844" cy="1297779"/>
            <a:chOff x="569715" y="4174528"/>
            <a:chExt cx="1511844" cy="12977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2432" y="4174528"/>
              <a:ext cx="1166408" cy="891941"/>
              <a:chOff x="742432" y="4174528"/>
              <a:chExt cx="1166408" cy="89194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2432" y="417452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716" y="5146982"/>
              <a:ext cx="995768" cy="344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9715" y="5772071"/>
            <a:ext cx="1511844" cy="1297779"/>
            <a:chOff x="569715" y="5772071"/>
            <a:chExt cx="1511844" cy="129777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42432" y="5772071"/>
              <a:ext cx="1166408" cy="891941"/>
              <a:chOff x="742432" y="5772071"/>
              <a:chExt cx="1166408" cy="89194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2" y="5772071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716" y="6744525"/>
              <a:ext cx="1438483" cy="3538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82464" y="5911523"/>
            <a:ext cx="3267680" cy="13768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9715" y="7333818"/>
            <a:ext cx="1511844" cy="1297779"/>
            <a:chOff x="569715" y="7333818"/>
            <a:chExt cx="1511844" cy="12977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2432" y="7333818"/>
              <a:ext cx="1166408" cy="891941"/>
              <a:chOff x="742432" y="7333818"/>
              <a:chExt cx="1166408" cy="89194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2" y="733381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716" y="8306272"/>
              <a:ext cx="1428197" cy="3538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96952" y="4509132"/>
            <a:ext cx="5728992" cy="4067368"/>
            <a:chOff x="5596952" y="4509132"/>
            <a:chExt cx="5728992" cy="406736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6952" y="4509132"/>
              <a:ext cx="5728992" cy="40673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329194" y="3602047"/>
            <a:ext cx="719945" cy="719945"/>
            <a:chOff x="3329194" y="3602047"/>
            <a:chExt cx="719945" cy="7199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29194" y="3602047"/>
              <a:ext cx="719945" cy="7199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26985" y="2237603"/>
            <a:ext cx="724363" cy="719945"/>
            <a:chOff x="3326985" y="2237603"/>
            <a:chExt cx="724363" cy="71994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31403" y="2237603"/>
              <a:ext cx="719945" cy="719945"/>
              <a:chOff x="3331403" y="2237603"/>
              <a:chExt cx="719945" cy="719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31403" y="2237603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326985" y="2284949"/>
              <a:ext cx="670999" cy="639025"/>
              <a:chOff x="3326985" y="2284949"/>
              <a:chExt cx="670999" cy="63902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326985" y="2284949"/>
                <a:ext cx="670999" cy="63902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3408137" y="3739448"/>
            <a:ext cx="562058" cy="455208"/>
            <a:chOff x="3408137" y="3739448"/>
            <a:chExt cx="562058" cy="45520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08137" y="3739448"/>
              <a:ext cx="562058" cy="45520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331403" y="4906618"/>
            <a:ext cx="719945" cy="719945"/>
            <a:chOff x="3331403" y="4906618"/>
            <a:chExt cx="719945" cy="7199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31403" y="4906618"/>
              <a:ext cx="719945" cy="71994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365911" y="4943335"/>
            <a:ext cx="646510" cy="646510"/>
            <a:chOff x="3365911" y="4943335"/>
            <a:chExt cx="646510" cy="64651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65911" y="4943335"/>
              <a:ext cx="646510" cy="64651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331403" y="6349905"/>
            <a:ext cx="719945" cy="719945"/>
            <a:chOff x="3331403" y="6349905"/>
            <a:chExt cx="719945" cy="7199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31403" y="6349905"/>
              <a:ext cx="719945" cy="71994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284287" y="6307208"/>
            <a:ext cx="809758" cy="809758"/>
            <a:chOff x="3284287" y="6307208"/>
            <a:chExt cx="809758" cy="80975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84287" y="6307208"/>
              <a:ext cx="809758" cy="80975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198598-B8BC-7635-A375-06022ECD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5843" y="253295"/>
            <a:ext cx="7613076" cy="26046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1816124"/>
            <a:ext cx="2258470" cy="1498282"/>
            <a:chOff x="157115" y="1816124"/>
            <a:chExt cx="2258470" cy="14982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1816124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86474" y="2707483"/>
            <a:ext cx="13380952" cy="4380952"/>
            <a:chOff x="3486474" y="2707483"/>
            <a:chExt cx="13380952" cy="43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6474" y="2707483"/>
              <a:ext cx="13380952" cy="4380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9214" y="7986525"/>
            <a:ext cx="3199194" cy="13224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3958" y="7986525"/>
            <a:ext cx="2453584" cy="13224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05352" y="7986525"/>
            <a:ext cx="2795756" cy="13224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86221" y="7986525"/>
            <a:ext cx="2983423" cy="13224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26533" y="4970827"/>
            <a:ext cx="144347" cy="144347"/>
            <a:chOff x="4126533" y="4970827"/>
            <a:chExt cx="144347" cy="1443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26533" y="4970827"/>
              <a:ext cx="144347" cy="1443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82321" y="4970827"/>
            <a:ext cx="144347" cy="144347"/>
            <a:chOff x="7082321" y="4970827"/>
            <a:chExt cx="144347" cy="1443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82321" y="4970827"/>
              <a:ext cx="144347" cy="1443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04776" y="4970827"/>
            <a:ext cx="144347" cy="144347"/>
            <a:chOff x="10104776" y="4970827"/>
            <a:chExt cx="144347" cy="1443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04776" y="4970827"/>
              <a:ext cx="144347" cy="1443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79613" y="4970827"/>
            <a:ext cx="144347" cy="144347"/>
            <a:chOff x="13079613" y="4970827"/>
            <a:chExt cx="144347" cy="1443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79613" y="4970827"/>
              <a:ext cx="144347" cy="1443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102068" y="4970827"/>
            <a:ext cx="144347" cy="144347"/>
            <a:chOff x="16102068" y="4970827"/>
            <a:chExt cx="144347" cy="1443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2068" y="4970827"/>
              <a:ext cx="144347" cy="14434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18436" y="5187465"/>
            <a:ext cx="1308302" cy="100367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09646" y="5214131"/>
            <a:ext cx="1450292" cy="7427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06598" y="5214131"/>
            <a:ext cx="1346130" cy="74277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08284" y="5185560"/>
            <a:ext cx="1246720" cy="106271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69713" y="5101846"/>
            <a:ext cx="1728797" cy="10036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26533" y="6225645"/>
            <a:ext cx="144347" cy="1398244"/>
            <a:chOff x="4126533" y="6225645"/>
            <a:chExt cx="144347" cy="139824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126533" y="6225645"/>
              <a:ext cx="144347" cy="144347"/>
              <a:chOff x="4126533" y="6225645"/>
              <a:chExt cx="144347" cy="14434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126533" y="6225645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126533" y="7479542"/>
              <a:ext cx="144347" cy="144347"/>
              <a:chOff x="4126533" y="7479542"/>
              <a:chExt cx="144347" cy="14434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126533" y="7479542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527629" y="6891033"/>
              <a:ext cx="1336049" cy="91604"/>
              <a:chOff x="3527629" y="6891033"/>
              <a:chExt cx="1336049" cy="9160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3527629" y="6891033"/>
                <a:ext cx="1336049" cy="9160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099533" y="6225645"/>
            <a:ext cx="144347" cy="1398244"/>
            <a:chOff x="7099533" y="6225645"/>
            <a:chExt cx="144347" cy="139824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099533" y="6225645"/>
              <a:ext cx="144347" cy="144347"/>
              <a:chOff x="7099533" y="6225645"/>
              <a:chExt cx="144347" cy="14434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099533" y="6225645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099533" y="7479542"/>
              <a:ext cx="144347" cy="144347"/>
              <a:chOff x="7099533" y="7479542"/>
              <a:chExt cx="144347" cy="14434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099533" y="7479542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500628" y="6891033"/>
              <a:ext cx="1336049" cy="91604"/>
              <a:chOff x="6500628" y="6891033"/>
              <a:chExt cx="1336049" cy="9160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6500628" y="6891033"/>
                <a:ext cx="1336049" cy="91604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105288" y="6225645"/>
            <a:ext cx="144347" cy="1398244"/>
            <a:chOff x="10105288" y="6225645"/>
            <a:chExt cx="144347" cy="139824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105288" y="6225645"/>
              <a:ext cx="144347" cy="144347"/>
              <a:chOff x="10105288" y="6225645"/>
              <a:chExt cx="144347" cy="14434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105288" y="6225645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105288" y="7479542"/>
              <a:ext cx="144347" cy="144347"/>
              <a:chOff x="10105288" y="7479542"/>
              <a:chExt cx="144347" cy="144347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105288" y="7479542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506384" y="6891033"/>
              <a:ext cx="1336049" cy="91604"/>
              <a:chOff x="9506384" y="6891033"/>
              <a:chExt cx="1336049" cy="9160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9506384" y="6891033"/>
                <a:ext cx="1336049" cy="9160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3079613" y="6225645"/>
            <a:ext cx="144347" cy="1398244"/>
            <a:chOff x="13079613" y="6225645"/>
            <a:chExt cx="144347" cy="139824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079613" y="6225645"/>
              <a:ext cx="144347" cy="144347"/>
              <a:chOff x="13079613" y="6225645"/>
              <a:chExt cx="144347" cy="144347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79613" y="6225645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3079613" y="7479542"/>
              <a:ext cx="144347" cy="144347"/>
              <a:chOff x="13079613" y="7479542"/>
              <a:chExt cx="144347" cy="144347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79613" y="7479542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480708" y="6891033"/>
              <a:ext cx="1336049" cy="91604"/>
              <a:chOff x="12480708" y="6891033"/>
              <a:chExt cx="1336049" cy="9160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12480708" y="6891033"/>
                <a:ext cx="1336049" cy="91604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6102068" y="6225645"/>
            <a:ext cx="144347" cy="1398244"/>
            <a:chOff x="16102068" y="6225645"/>
            <a:chExt cx="144347" cy="1398244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6102068" y="6225645"/>
              <a:ext cx="144347" cy="144347"/>
              <a:chOff x="16102068" y="6225645"/>
              <a:chExt cx="144347" cy="144347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102068" y="6225645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6102068" y="7479542"/>
              <a:ext cx="144347" cy="144347"/>
              <a:chOff x="16102068" y="7479542"/>
              <a:chExt cx="144347" cy="144347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102068" y="7479542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5503163" y="6891033"/>
              <a:ext cx="1336049" cy="91604"/>
              <a:chOff x="15503163" y="6891033"/>
              <a:chExt cx="1336049" cy="91604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15503163" y="6891033"/>
                <a:ext cx="1336049" cy="91604"/>
              </a:xfrm>
              <a:prstGeom prst="rect">
                <a:avLst/>
              </a:prstGeom>
            </p:spPr>
          </p:pic>
        </p:grpSp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78581" y="7986525"/>
            <a:ext cx="2628184" cy="1322470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05984" y="3744668"/>
            <a:ext cx="562058" cy="455208"/>
            <a:chOff x="705984" y="3744668"/>
            <a:chExt cx="562058" cy="45520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5984" y="3744668"/>
              <a:ext cx="562058" cy="455208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660584" y="5023952"/>
            <a:ext cx="646510" cy="646510"/>
            <a:chOff x="660584" y="5023952"/>
            <a:chExt cx="646510" cy="646510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0584" y="5023952"/>
              <a:ext cx="646510" cy="64651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582134" y="6278678"/>
            <a:ext cx="809758" cy="809758"/>
            <a:chOff x="582134" y="6278678"/>
            <a:chExt cx="809758" cy="809758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2134" y="6278678"/>
              <a:ext cx="809758" cy="809758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5DAE3-4CD7-37EF-BBDE-144A04C2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12826" y="3453007"/>
            <a:ext cx="3656856" cy="3656856"/>
            <a:chOff x="15142444" y="3352524"/>
            <a:chExt cx="3656856" cy="3656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2444" y="3352524"/>
              <a:ext cx="3656856" cy="3656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76673" y="5159829"/>
            <a:ext cx="3670224" cy="3670224"/>
            <a:chOff x="12713787" y="5270912"/>
            <a:chExt cx="3670224" cy="36702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3787" y="5270912"/>
              <a:ext cx="3670224" cy="3670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06715" y="2185686"/>
            <a:ext cx="4349433" cy="4349433"/>
            <a:chOff x="9793689" y="2575409"/>
            <a:chExt cx="4349433" cy="43494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3689" y="2575409"/>
              <a:ext cx="4349433" cy="4349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8318" y="3640178"/>
            <a:ext cx="5443334" cy="5443334"/>
            <a:chOff x="5331391" y="3463988"/>
            <a:chExt cx="5443334" cy="54433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1391" y="3463988"/>
              <a:ext cx="5443334" cy="54433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6370" y="4890136"/>
            <a:ext cx="3381630" cy="3381630"/>
            <a:chOff x="2920310" y="2506379"/>
            <a:chExt cx="3381630" cy="33816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0310" y="2506379"/>
              <a:ext cx="3381630" cy="3381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4654" y="3326833"/>
            <a:ext cx="4349433" cy="4349433"/>
            <a:chOff x="-734654" y="3326833"/>
            <a:chExt cx="4349433" cy="43494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4654" y="3326833"/>
              <a:ext cx="4349433" cy="43494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4057" y="969716"/>
            <a:ext cx="1436674" cy="35388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7575" y="4184408"/>
            <a:ext cx="1883407" cy="15143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643" y="5664812"/>
            <a:ext cx="3258386" cy="6970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21886" y="5195341"/>
            <a:ext cx="1535235" cy="13397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37115" y="6773106"/>
            <a:ext cx="1978489" cy="5371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03452" y="2778002"/>
            <a:ext cx="2497872" cy="19027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12357" y="6444443"/>
            <a:ext cx="3564317" cy="162966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46941" y="5740708"/>
            <a:ext cx="2035423" cy="15310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0089" y="4461873"/>
            <a:ext cx="3190880" cy="80274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00746" y="4258522"/>
            <a:ext cx="1677285" cy="12632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59305" y="7080705"/>
            <a:ext cx="2703656" cy="68126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714772" y="5441120"/>
            <a:ext cx="1657540" cy="124562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10162" y="5384260"/>
            <a:ext cx="2683701" cy="66161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305528-1B7D-C926-826B-67873CDE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5897885" cy="2161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216124"/>
            <a:ext cx="2258470" cy="1498282"/>
            <a:chOff x="157115" y="3216124"/>
            <a:chExt cx="2258470" cy="14982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3216124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0584" y="5023952"/>
            <a:ext cx="646510" cy="646510"/>
            <a:chOff x="660584" y="5023952"/>
            <a:chExt cx="646510" cy="6465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584" y="502395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2134" y="6278678"/>
            <a:ext cx="809758" cy="809758"/>
            <a:chOff x="582134" y="6278678"/>
            <a:chExt cx="809758" cy="8097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134" y="6278678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78536" y="2895294"/>
            <a:ext cx="2888343" cy="2888343"/>
            <a:chOff x="14678536" y="2895294"/>
            <a:chExt cx="2888343" cy="28883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78536" y="2895294"/>
              <a:ext cx="2888343" cy="28883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64259" y="2895294"/>
            <a:ext cx="2888343" cy="2888343"/>
            <a:chOff x="10764259" y="2895294"/>
            <a:chExt cx="2888343" cy="28883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64259" y="2895294"/>
              <a:ext cx="2888343" cy="28883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63148" y="2895294"/>
            <a:ext cx="2888343" cy="2888343"/>
            <a:chOff x="6863148" y="2895294"/>
            <a:chExt cx="2888343" cy="28883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3148" y="2895294"/>
              <a:ext cx="2888343" cy="28883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74026" y="7405874"/>
            <a:ext cx="16311688" cy="2879840"/>
            <a:chOff x="1974026" y="7405874"/>
            <a:chExt cx="16311688" cy="287984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4026" y="7405874"/>
              <a:ext cx="16311688" cy="28798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887853" y="2895294"/>
            <a:ext cx="2888343" cy="2888343"/>
            <a:chOff x="2887853" y="2895294"/>
            <a:chExt cx="2888343" cy="28883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87853" y="2895294"/>
              <a:ext cx="2888343" cy="288834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70904" y="8394097"/>
            <a:ext cx="4486926" cy="91399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41428" y="6003006"/>
            <a:ext cx="1685414" cy="61495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35618" y="6003006"/>
            <a:ext cx="1675500" cy="70067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57495" y="6003006"/>
            <a:ext cx="1343014" cy="61495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24710" y="5993470"/>
            <a:ext cx="2339280" cy="70747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547257" y="3577595"/>
            <a:ext cx="1523740" cy="1523740"/>
            <a:chOff x="3547257" y="3577595"/>
            <a:chExt cx="1523740" cy="152374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47257" y="3577595"/>
              <a:ext cx="1523740" cy="15237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635876" y="3668022"/>
            <a:ext cx="1342887" cy="1342887"/>
            <a:chOff x="7635876" y="3668022"/>
            <a:chExt cx="1342887" cy="134288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35876" y="3668022"/>
              <a:ext cx="1342887" cy="134288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424627" y="3638711"/>
            <a:ext cx="1396161" cy="1396161"/>
            <a:chOff x="15424627" y="3638711"/>
            <a:chExt cx="1396161" cy="139616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424627" y="3638711"/>
              <a:ext cx="1396161" cy="139616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36816" y="8075729"/>
            <a:ext cx="6145773" cy="155225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413815" y="7987767"/>
            <a:ext cx="1716055" cy="1716055"/>
            <a:chOff x="8413815" y="7987767"/>
            <a:chExt cx="1716055" cy="171605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13815" y="7987767"/>
              <a:ext cx="1716055" cy="17160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12512" y="4241506"/>
            <a:ext cx="1248131" cy="1248131"/>
            <a:chOff x="12012512" y="4241506"/>
            <a:chExt cx="1248131" cy="124813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12512" y="4241506"/>
              <a:ext cx="1248131" cy="124813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081851" y="3469385"/>
            <a:ext cx="1126579" cy="1126579"/>
            <a:chOff x="11081851" y="3469385"/>
            <a:chExt cx="1126579" cy="112657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81851" y="3469385"/>
              <a:ext cx="1126579" cy="1126579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3A8ED6-CA59-26C5-E922-55091A1B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568505"/>
            <a:ext cx="2258470" cy="1498282"/>
            <a:chOff x="157115" y="456850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56850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2134" y="6278678"/>
            <a:ext cx="809758" cy="809758"/>
            <a:chOff x="582134" y="6278678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134" y="6278678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74607" y="2575782"/>
            <a:ext cx="10639901" cy="4949071"/>
            <a:chOff x="4674607" y="2575782"/>
            <a:chExt cx="10639901" cy="49490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4607" y="2575782"/>
              <a:ext cx="10639901" cy="494907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5843" y="392071"/>
            <a:ext cx="7641647" cy="246582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38712" y="7713698"/>
            <a:ext cx="5602192" cy="200552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49784" y="7713698"/>
            <a:ext cx="4496059" cy="16303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5B1201-C02A-1CCE-9720-3426B2B2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09117" y="392071"/>
            <a:ext cx="11587685" cy="24658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8579" y="3909066"/>
            <a:ext cx="4878754" cy="360337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96698" y="2768515"/>
            <a:ext cx="4369338" cy="4301655"/>
            <a:chOff x="8096698" y="2768515"/>
            <a:chExt cx="4369338" cy="43016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6698" y="2768515"/>
              <a:ext cx="4369338" cy="430165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93927" y="4566002"/>
            <a:ext cx="4524294" cy="2475317"/>
            <a:chOff x="12593927" y="4566002"/>
            <a:chExt cx="4524294" cy="247531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93927" y="4566002"/>
              <a:ext cx="4524294" cy="24753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80893" y="7342597"/>
            <a:ext cx="4123154" cy="140948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5435" y="7309940"/>
            <a:ext cx="4151725" cy="140948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E1A8D4-25D6-B4AC-1FD1-B06B754A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8578" y="3909064"/>
            <a:ext cx="4668915" cy="287207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80893" y="7342597"/>
            <a:ext cx="3979449" cy="140948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25435" y="7309940"/>
            <a:ext cx="4008020" cy="140948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096698" y="2873140"/>
            <a:ext cx="4369338" cy="4400660"/>
            <a:chOff x="8096698" y="2873140"/>
            <a:chExt cx="4369338" cy="440066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96698" y="2873140"/>
              <a:ext cx="4369338" cy="44006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29301" y="3255541"/>
            <a:ext cx="4576571" cy="3741980"/>
            <a:chOff x="12629301" y="3255541"/>
            <a:chExt cx="4576571" cy="374198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29301" y="3255541"/>
              <a:ext cx="4576571" cy="374198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09117" y="392071"/>
            <a:ext cx="11587685" cy="24658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43C2B5-4C01-E32F-3E54-72ED2FD8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61693" y="4291350"/>
            <a:ext cx="4416125" cy="25064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7" y="392071"/>
            <a:ext cx="11587685" cy="246582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255171" y="3046250"/>
            <a:ext cx="8711126" cy="4622921"/>
            <a:chOff x="8255171" y="3046250"/>
            <a:chExt cx="8711126" cy="46229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5171" y="3046250"/>
              <a:ext cx="8711126" cy="4622921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4493D8-0681-9EA3-FBE6-82C3DD66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70137" y="4651323"/>
            <a:ext cx="4619163" cy="25064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7" y="392071"/>
            <a:ext cx="11587685" cy="246582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067288" y="2819441"/>
            <a:ext cx="7124027" cy="5406559"/>
            <a:chOff x="9067288" y="2819441"/>
            <a:chExt cx="7124027" cy="540655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7288" y="2819441"/>
              <a:ext cx="7124027" cy="5406559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D5F057-7F66-47DE-58AE-F5A8FF08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39982" y="4292139"/>
            <a:ext cx="4585144" cy="323772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7" y="392071"/>
            <a:ext cx="11587685" cy="24658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EEDCE8-A603-AAFD-A8BF-9BE03468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4D8847-D5EB-9187-4510-371EFDF17A2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15751"/>
          <a:stretch/>
        </p:blipFill>
        <p:spPr>
          <a:xfrm>
            <a:off x="8025047" y="2949576"/>
            <a:ext cx="4293587" cy="4995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E34043-34A7-7D6B-0F4B-89EFAB28FD4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15751"/>
          <a:stretch/>
        </p:blipFill>
        <p:spPr>
          <a:xfrm>
            <a:off x="12610385" y="3001788"/>
            <a:ext cx="4293587" cy="36727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7233" y="780952"/>
            <a:ext cx="14086101" cy="8971275"/>
            <a:chOff x="3847233" y="780952"/>
            <a:chExt cx="14086101" cy="8971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07845" y="-3216712"/>
              <a:ext cx="28172201" cy="179425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7233" y="780952"/>
              <a:ext cx="14086101" cy="8971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5052" y="1854843"/>
            <a:ext cx="10451485" cy="21627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96954" y="3976576"/>
            <a:ext cx="11418011" cy="16239"/>
            <a:chOff x="5596954" y="3976576"/>
            <a:chExt cx="11418011" cy="162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6954" y="3976576"/>
              <a:ext cx="11418011" cy="162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433" y="1033882"/>
            <a:ext cx="1166408" cy="1314614"/>
            <a:chOff x="742433" y="1033882"/>
            <a:chExt cx="1166408" cy="13146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42433" y="1033882"/>
              <a:ext cx="1166408" cy="891941"/>
              <a:chOff x="742433" y="1033882"/>
              <a:chExt cx="1166408" cy="89194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2433" y="1033882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434" y="1969839"/>
              <a:ext cx="910006" cy="394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9715" y="2597575"/>
            <a:ext cx="1511844" cy="1269208"/>
            <a:chOff x="569715" y="2597575"/>
            <a:chExt cx="1511844" cy="12692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42433" y="2597575"/>
              <a:ext cx="1166408" cy="891941"/>
              <a:chOff x="742433" y="2597575"/>
              <a:chExt cx="1166408" cy="89194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2433" y="2597575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716" y="3541458"/>
              <a:ext cx="1182025" cy="3538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9715" y="4174528"/>
            <a:ext cx="1511844" cy="1297779"/>
            <a:chOff x="569715" y="4174528"/>
            <a:chExt cx="1511844" cy="12977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42432" y="4174528"/>
              <a:ext cx="1166408" cy="891941"/>
              <a:chOff x="742432" y="4174528"/>
              <a:chExt cx="1166408" cy="89194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2432" y="417452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716" y="5146982"/>
              <a:ext cx="995768" cy="3443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9715" y="5772071"/>
            <a:ext cx="1511844" cy="1297779"/>
            <a:chOff x="569715" y="5772071"/>
            <a:chExt cx="1511844" cy="129777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2432" y="5772071"/>
              <a:ext cx="1166408" cy="891941"/>
              <a:chOff x="742432" y="5772071"/>
              <a:chExt cx="1166408" cy="89194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2432" y="5772071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716" y="6744525"/>
              <a:ext cx="1438483" cy="3538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9715" y="7333818"/>
            <a:ext cx="1511844" cy="1297779"/>
            <a:chOff x="569715" y="7333818"/>
            <a:chExt cx="1511844" cy="129777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42432" y="7333818"/>
              <a:ext cx="1166408" cy="891941"/>
              <a:chOff x="742432" y="7333818"/>
              <a:chExt cx="1166408" cy="89194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2432" y="733381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716" y="8306272"/>
              <a:ext cx="1428197" cy="3538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596952" y="4509132"/>
            <a:ext cx="5728992" cy="4067368"/>
            <a:chOff x="5596952" y="4509132"/>
            <a:chExt cx="5728992" cy="406736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96952" y="4509132"/>
              <a:ext cx="5728992" cy="406736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29403" y="6221727"/>
            <a:ext cx="3212938" cy="6584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547365" y="780952"/>
            <a:ext cx="2283602" cy="8971275"/>
            <a:chOff x="2547365" y="780952"/>
            <a:chExt cx="2283602" cy="897127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47365" y="780952"/>
              <a:ext cx="2283602" cy="89712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329194" y="3602047"/>
            <a:ext cx="719945" cy="719945"/>
            <a:chOff x="3329194" y="3602047"/>
            <a:chExt cx="719945" cy="7199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29194" y="3602047"/>
              <a:ext cx="719945" cy="7199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26985" y="2237603"/>
            <a:ext cx="724363" cy="719945"/>
            <a:chOff x="3326985" y="2237603"/>
            <a:chExt cx="724363" cy="71994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31403" y="2237603"/>
              <a:ext cx="719945" cy="719945"/>
              <a:chOff x="3331403" y="2237603"/>
              <a:chExt cx="719945" cy="719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31403" y="2237603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326985" y="2284949"/>
              <a:ext cx="670999" cy="639025"/>
              <a:chOff x="3326985" y="2284949"/>
              <a:chExt cx="670999" cy="63902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326985" y="2284949"/>
                <a:ext cx="670999" cy="63902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3408137" y="3739448"/>
            <a:ext cx="562058" cy="455208"/>
            <a:chOff x="3408137" y="3739448"/>
            <a:chExt cx="562058" cy="45520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08137" y="3739448"/>
              <a:ext cx="562058" cy="45520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331403" y="4906618"/>
            <a:ext cx="719945" cy="719945"/>
            <a:chOff x="3331403" y="4906618"/>
            <a:chExt cx="719945" cy="7199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31403" y="4906618"/>
              <a:ext cx="719945" cy="71994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365911" y="4943335"/>
            <a:ext cx="646510" cy="646510"/>
            <a:chOff x="3365911" y="4943335"/>
            <a:chExt cx="646510" cy="64651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65911" y="4943335"/>
              <a:ext cx="646510" cy="64651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331403" y="6349905"/>
            <a:ext cx="719945" cy="719945"/>
            <a:chOff x="3331403" y="6349905"/>
            <a:chExt cx="719945" cy="7199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31403" y="6349905"/>
              <a:ext cx="719945" cy="71994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284287" y="6307208"/>
            <a:ext cx="809758" cy="809758"/>
            <a:chOff x="3284287" y="6307208"/>
            <a:chExt cx="809758" cy="80975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84287" y="6307208"/>
              <a:ext cx="809758" cy="80975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5D609A-B6ED-ACA3-7700-B0EB7657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8041085" cy="21808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1816124"/>
            <a:ext cx="2258470" cy="1498282"/>
            <a:chOff x="157115" y="1816124"/>
            <a:chExt cx="2258470" cy="14982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1816124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44668"/>
            <a:ext cx="562058" cy="455208"/>
            <a:chOff x="705984" y="3744668"/>
            <a:chExt cx="562058" cy="4552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984" y="3744668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0584" y="5023952"/>
            <a:ext cx="646510" cy="646510"/>
            <a:chOff x="660584" y="5023952"/>
            <a:chExt cx="646510" cy="6465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584" y="502395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2134" y="6278678"/>
            <a:ext cx="809758" cy="809758"/>
            <a:chOff x="582134" y="6278678"/>
            <a:chExt cx="809758" cy="8097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134" y="6278678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76769" y="2596464"/>
            <a:ext cx="3085714" cy="2095315"/>
            <a:chOff x="2476769" y="2596464"/>
            <a:chExt cx="3085714" cy="20953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">
              <a:off x="2476769" y="2596464"/>
              <a:ext cx="3085714" cy="20953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850216" y="2509160"/>
            <a:ext cx="3342857" cy="2269924"/>
            <a:chOff x="14850216" y="2509160"/>
            <a:chExt cx="3342857" cy="22699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50216" y="2509160"/>
              <a:ext cx="3342857" cy="22699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69264" y="3898770"/>
            <a:ext cx="16076190" cy="3233624"/>
            <a:chOff x="2069264" y="3898770"/>
            <a:chExt cx="16076190" cy="32336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264" y="3898770"/>
              <a:ext cx="16076190" cy="323362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68554" y="4939948"/>
            <a:ext cx="2826784" cy="161188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93306" y="4434052"/>
            <a:ext cx="2894042" cy="132247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90506" y="4762300"/>
            <a:ext cx="2878032" cy="103306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43087" y="4637756"/>
            <a:ext cx="3025632" cy="103306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66129" y="5081095"/>
            <a:ext cx="2424804" cy="139482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425310" y="7041319"/>
            <a:ext cx="2123788" cy="2807419"/>
            <a:chOff x="4425310" y="7041319"/>
            <a:chExt cx="2123788" cy="2807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25310" y="7041319"/>
              <a:ext cx="2123788" cy="28074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19455" y="7041319"/>
            <a:ext cx="2123788" cy="2807419"/>
            <a:chOff x="7219455" y="7041319"/>
            <a:chExt cx="2123788" cy="28074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19455" y="7041319"/>
              <a:ext cx="2123788" cy="28074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093894" y="2974497"/>
            <a:ext cx="4026931" cy="1275606"/>
            <a:chOff x="8093894" y="2974497"/>
            <a:chExt cx="4026931" cy="127560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93894" y="2974497"/>
              <a:ext cx="4026931" cy="12756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88756" y="7323521"/>
            <a:ext cx="2919111" cy="2165282"/>
            <a:chOff x="10288756" y="7323521"/>
            <a:chExt cx="2919111" cy="216528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88756" y="7323521"/>
              <a:ext cx="2919111" cy="216528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931179" y="7088435"/>
            <a:ext cx="2123788" cy="2807419"/>
            <a:chOff x="13931179" y="7088435"/>
            <a:chExt cx="2123788" cy="280741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31179" y="7088435"/>
              <a:ext cx="2123788" cy="280741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579373" y="8222933"/>
            <a:ext cx="491955" cy="444191"/>
            <a:chOff x="6579373" y="8222933"/>
            <a:chExt cx="491955" cy="44419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79373" y="8222933"/>
              <a:ext cx="491955" cy="44419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207867" y="8270049"/>
            <a:ext cx="491955" cy="444191"/>
            <a:chOff x="13207867" y="8270049"/>
            <a:chExt cx="491955" cy="44419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207867" y="8270049"/>
              <a:ext cx="491955" cy="44419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25350" y="5734150"/>
            <a:ext cx="144347" cy="1398244"/>
            <a:chOff x="6825350" y="5734150"/>
            <a:chExt cx="144347" cy="139824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6825350" y="5734150"/>
              <a:ext cx="144347" cy="144347"/>
              <a:chOff x="6825350" y="5734150"/>
              <a:chExt cx="144347" cy="14434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825350" y="5734150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6825350" y="6988047"/>
              <a:ext cx="144347" cy="144347"/>
              <a:chOff x="6825350" y="6988047"/>
              <a:chExt cx="144347" cy="14434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825350" y="6988047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6226446" y="6399538"/>
              <a:ext cx="1336049" cy="91604"/>
              <a:chOff x="6226446" y="6399538"/>
              <a:chExt cx="1336049" cy="9160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400000">
                <a:off x="6226446" y="6399538"/>
                <a:ext cx="1336049" cy="91604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13336528" y="5753197"/>
            <a:ext cx="144347" cy="1398244"/>
            <a:chOff x="13336528" y="5753197"/>
            <a:chExt cx="144347" cy="1398244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3336528" y="5753197"/>
              <a:ext cx="144347" cy="144347"/>
              <a:chOff x="13336528" y="5753197"/>
              <a:chExt cx="144347" cy="14434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336528" y="5753197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3336528" y="7007095"/>
              <a:ext cx="144347" cy="144347"/>
              <a:chOff x="13336528" y="7007095"/>
              <a:chExt cx="144347" cy="144347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336528" y="7007095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2737624" y="6418585"/>
              <a:ext cx="1336049" cy="91604"/>
              <a:chOff x="12737624" y="6418585"/>
              <a:chExt cx="1336049" cy="91604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400000">
                <a:off x="12737624" y="6418585"/>
                <a:ext cx="1336049" cy="91604"/>
              </a:xfrm>
              <a:prstGeom prst="rect">
                <a:avLst/>
              </a:prstGeom>
            </p:spPr>
          </p:pic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A70CD0-E3AC-012E-33C1-183CA397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12688714" cy="2161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216124"/>
            <a:ext cx="2258470" cy="1498282"/>
            <a:chOff x="157115" y="3216124"/>
            <a:chExt cx="2258470" cy="14982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3216124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0584" y="5023952"/>
            <a:ext cx="646510" cy="646510"/>
            <a:chOff x="660584" y="5023952"/>
            <a:chExt cx="646510" cy="6465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584" y="502395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2134" y="6278678"/>
            <a:ext cx="809758" cy="809758"/>
            <a:chOff x="582134" y="6278678"/>
            <a:chExt cx="809758" cy="8097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134" y="6278678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78536" y="2895294"/>
            <a:ext cx="2888343" cy="2888343"/>
            <a:chOff x="14678536" y="2895294"/>
            <a:chExt cx="2888343" cy="28883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78536" y="2895294"/>
              <a:ext cx="2888343" cy="28883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64259" y="2895294"/>
            <a:ext cx="2888343" cy="2888343"/>
            <a:chOff x="10764259" y="2895294"/>
            <a:chExt cx="2888343" cy="28883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64259" y="2895294"/>
              <a:ext cx="2888343" cy="28883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63148" y="2895294"/>
            <a:ext cx="2888343" cy="2888343"/>
            <a:chOff x="6863148" y="2895294"/>
            <a:chExt cx="2888343" cy="28883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3148" y="2895294"/>
              <a:ext cx="2888343" cy="28883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74026" y="7405874"/>
            <a:ext cx="16311688" cy="2879840"/>
            <a:chOff x="1974026" y="7405874"/>
            <a:chExt cx="16311688" cy="287984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4026" y="7405874"/>
              <a:ext cx="16311688" cy="28798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887853" y="2895294"/>
            <a:ext cx="2888343" cy="2888343"/>
            <a:chOff x="2887853" y="2895294"/>
            <a:chExt cx="2888343" cy="28883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87853" y="2895294"/>
              <a:ext cx="2888343" cy="288834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35583" y="7928249"/>
            <a:ext cx="6235640" cy="196244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41428" y="6003006"/>
            <a:ext cx="1685414" cy="61495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81125" y="6085430"/>
            <a:ext cx="2885709" cy="62448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16032" y="6085430"/>
            <a:ext cx="2081461" cy="76733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52925" y="5922953"/>
            <a:ext cx="3775566" cy="124080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424627" y="3638711"/>
            <a:ext cx="1396161" cy="1396161"/>
            <a:chOff x="15424627" y="3638711"/>
            <a:chExt cx="1396161" cy="139616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24627" y="3638711"/>
              <a:ext cx="1396161" cy="139616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27215" y="7487430"/>
            <a:ext cx="6235640" cy="287672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570156" y="3612300"/>
            <a:ext cx="1523737" cy="1523737"/>
            <a:chOff x="3570156" y="3612300"/>
            <a:chExt cx="1523737" cy="152373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70156" y="3612300"/>
              <a:ext cx="1523737" cy="152373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328750" y="3406313"/>
            <a:ext cx="1957139" cy="1957139"/>
            <a:chOff x="7328750" y="3406313"/>
            <a:chExt cx="1957139" cy="195713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28750" y="3406313"/>
              <a:ext cx="1957139" cy="195713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438957" y="3576593"/>
            <a:ext cx="1538946" cy="1566265"/>
            <a:chOff x="11438957" y="3576593"/>
            <a:chExt cx="1538946" cy="156626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38957" y="3576593"/>
              <a:ext cx="1538946" cy="156626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159184" y="8178655"/>
            <a:ext cx="863039" cy="1334280"/>
            <a:chOff x="9159184" y="8178655"/>
            <a:chExt cx="863039" cy="133428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59184" y="8178655"/>
              <a:ext cx="863039" cy="133428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646249" y="8356227"/>
            <a:ext cx="1638305" cy="316286"/>
            <a:chOff x="15646249" y="8356227"/>
            <a:chExt cx="1638305" cy="31628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646249" y="8356227"/>
              <a:ext cx="1638305" cy="31628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994141" y="3815185"/>
            <a:ext cx="668889" cy="1034119"/>
            <a:chOff x="5994141" y="3815185"/>
            <a:chExt cx="668889" cy="103411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94141" y="3815185"/>
              <a:ext cx="668889" cy="103411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702511" y="3792732"/>
            <a:ext cx="1079025" cy="1079025"/>
            <a:chOff x="9702511" y="3792732"/>
            <a:chExt cx="1079025" cy="107902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02511" y="3792732"/>
              <a:ext cx="1079025" cy="107902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657391" y="3792732"/>
            <a:ext cx="1079025" cy="1079025"/>
            <a:chOff x="13657391" y="3792732"/>
            <a:chExt cx="1079025" cy="107902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657391" y="3792732"/>
              <a:ext cx="1079025" cy="1079025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E3D9C0-4A25-18F6-2442-C7922000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7233" y="780952"/>
            <a:ext cx="14086101" cy="8971275"/>
            <a:chOff x="3847233" y="780952"/>
            <a:chExt cx="14086101" cy="8971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07845" y="-3216712"/>
              <a:ext cx="28172201" cy="179425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7233" y="780952"/>
              <a:ext cx="14086101" cy="8971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7365" y="780952"/>
            <a:ext cx="2283602" cy="8971275"/>
            <a:chOff x="2547365" y="780952"/>
            <a:chExt cx="2283602" cy="8971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7365" y="780952"/>
              <a:ext cx="2283602" cy="89712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8862" y="1854843"/>
            <a:ext cx="11392295" cy="21627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96954" y="3976576"/>
            <a:ext cx="10648911" cy="16239"/>
            <a:chOff x="5596954" y="3976576"/>
            <a:chExt cx="10648911" cy="162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6954" y="3976576"/>
              <a:ext cx="10648911" cy="16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2433" y="1033882"/>
            <a:ext cx="1166408" cy="1314614"/>
            <a:chOff x="742433" y="1033882"/>
            <a:chExt cx="1166408" cy="13146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42433" y="1033882"/>
              <a:ext cx="1166408" cy="891941"/>
              <a:chOff x="742433" y="1033882"/>
              <a:chExt cx="1166408" cy="89194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3" y="1033882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434" y="1969839"/>
              <a:ext cx="910006" cy="394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715" y="2597575"/>
            <a:ext cx="1511844" cy="1269208"/>
            <a:chOff x="569715" y="2597575"/>
            <a:chExt cx="1511844" cy="1269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2433" y="2597575"/>
              <a:ext cx="1166408" cy="891941"/>
              <a:chOff x="742433" y="2597575"/>
              <a:chExt cx="1166408" cy="89194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2433" y="2597575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716" y="3541458"/>
              <a:ext cx="1182025" cy="353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9715" y="4174528"/>
            <a:ext cx="1511844" cy="1297779"/>
            <a:chOff x="569715" y="4174528"/>
            <a:chExt cx="1511844" cy="12977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2432" y="4174528"/>
              <a:ext cx="1166408" cy="891941"/>
              <a:chOff x="742432" y="4174528"/>
              <a:chExt cx="1166408" cy="89194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2432" y="417452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716" y="5146982"/>
              <a:ext cx="995768" cy="344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9715" y="5772071"/>
            <a:ext cx="1511844" cy="1297779"/>
            <a:chOff x="569715" y="5772071"/>
            <a:chExt cx="1511844" cy="129777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42432" y="5772071"/>
              <a:ext cx="1166408" cy="891941"/>
              <a:chOff x="742432" y="5772071"/>
              <a:chExt cx="1166408" cy="89194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2432" y="5772071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716" y="6744525"/>
              <a:ext cx="1438483" cy="3538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3" cstate="print"/>
          <a:srcRect b="38612"/>
          <a:stretch/>
        </p:blipFill>
        <p:spPr>
          <a:xfrm>
            <a:off x="12127335" y="5609483"/>
            <a:ext cx="3370156" cy="11350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9715" y="7333818"/>
            <a:ext cx="1511844" cy="1297779"/>
            <a:chOff x="569715" y="7333818"/>
            <a:chExt cx="1511844" cy="12977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2432" y="7333818"/>
              <a:ext cx="1166408" cy="891941"/>
              <a:chOff x="742432" y="7333818"/>
              <a:chExt cx="1166408" cy="89194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2432" y="733381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716" y="8306272"/>
              <a:ext cx="1428197" cy="3538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185667" y="2892780"/>
            <a:ext cx="1006999" cy="1006999"/>
            <a:chOff x="3185667" y="2892780"/>
            <a:chExt cx="1006999" cy="10069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85667" y="28927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312867" y="4422913"/>
            <a:ext cx="719945" cy="719945"/>
            <a:chOff x="3312867" y="4422913"/>
            <a:chExt cx="719945" cy="71994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12867" y="4422913"/>
              <a:ext cx="719945" cy="719945"/>
              <a:chOff x="3312867" y="4422913"/>
              <a:chExt cx="719945" cy="71994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12867" y="4422913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435150" y="4532939"/>
              <a:ext cx="456608" cy="484654"/>
              <a:chOff x="3435150" y="4532939"/>
              <a:chExt cx="456608" cy="48465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35150" y="4532939"/>
                <a:ext cx="456608" cy="48465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5596952" y="4509132"/>
            <a:ext cx="5728992" cy="4067368"/>
            <a:chOff x="5596952" y="4509132"/>
            <a:chExt cx="5728992" cy="406736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96952" y="4509132"/>
              <a:ext cx="5728992" cy="406736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571175-3562-A652-AB93-64AE9875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568505"/>
            <a:ext cx="2258470" cy="1498282"/>
            <a:chOff x="157115" y="456850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56850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2134" y="6278678"/>
            <a:ext cx="809758" cy="809758"/>
            <a:chOff x="582134" y="6278678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134" y="6278678"/>
              <a:ext cx="809758" cy="80975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19665" y="7763784"/>
            <a:ext cx="5092487" cy="151553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5900" y="392071"/>
            <a:ext cx="8069656" cy="21808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815049" y="3010741"/>
            <a:ext cx="3211783" cy="4264232"/>
            <a:chOff x="4815049" y="3010741"/>
            <a:chExt cx="3211783" cy="42642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15049" y="3010741"/>
              <a:ext cx="3211783" cy="42642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54242" y="3010741"/>
            <a:ext cx="3193637" cy="4264232"/>
            <a:chOff x="11954242" y="3010741"/>
            <a:chExt cx="3193637" cy="426423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54242" y="3010741"/>
              <a:ext cx="3193637" cy="426423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49812" y="7763784"/>
            <a:ext cx="6464449" cy="19199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934B6C-B819-E53F-024B-5C02C38E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26400" y="3948104"/>
            <a:ext cx="4929544" cy="43346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457698" y="4617885"/>
            <a:ext cx="8432463" cy="1809672"/>
            <a:chOff x="8457698" y="4617885"/>
            <a:chExt cx="8432463" cy="180967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57698" y="4617885"/>
              <a:ext cx="8432463" cy="1809672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AD1BBA-1735-946E-C178-DCD3A5831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2742" y="2442456"/>
            <a:ext cx="5650045" cy="65366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241890" y="3542602"/>
            <a:ext cx="8774823" cy="3576393"/>
            <a:chOff x="8241890" y="3542602"/>
            <a:chExt cx="8774823" cy="357639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41890" y="3542602"/>
              <a:ext cx="8774823" cy="3576393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30FBB2-08B1-07B8-D8D9-0AD5639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86322" y="3022048"/>
            <a:ext cx="5115422" cy="543955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317289" y="3486003"/>
            <a:ext cx="8591371" cy="3689592"/>
            <a:chOff x="8317289" y="3486003"/>
            <a:chExt cx="8591371" cy="368959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17289" y="3486003"/>
              <a:ext cx="8591371" cy="3689592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797503-FB3A-6854-33EB-36A4E81E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53585" y="2475109"/>
            <a:ext cx="5357163" cy="65285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325936" y="3728137"/>
            <a:ext cx="8633351" cy="1089358"/>
            <a:chOff x="8325936" y="3728137"/>
            <a:chExt cx="8633351" cy="108935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25936" y="3728137"/>
              <a:ext cx="8633351" cy="10893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25936" y="5522721"/>
            <a:ext cx="8633351" cy="1932045"/>
            <a:chOff x="8325936" y="5522721"/>
            <a:chExt cx="8633351" cy="19320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25936" y="5522721"/>
              <a:ext cx="8633351" cy="1932045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7A173E-57EF-091B-5019-964238E9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7918" y="4292139"/>
            <a:ext cx="4940249" cy="323772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510848" y="4569245"/>
            <a:ext cx="8236907" cy="2243053"/>
            <a:chOff x="8510848" y="4569245"/>
            <a:chExt cx="8236907" cy="224305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10848" y="4569245"/>
              <a:ext cx="8236907" cy="2243053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ECE5C-4771-EDAB-5DDC-E22A971A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22038" y="3209803"/>
            <a:ext cx="5163803" cy="507385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290391" y="4438896"/>
            <a:ext cx="8677821" cy="1783805"/>
            <a:chOff x="8290391" y="4438896"/>
            <a:chExt cx="8677821" cy="178380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90391" y="4438896"/>
              <a:ext cx="8677821" cy="1783805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65F963-8787-6694-E324-99D0F00B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05711" y="3258595"/>
            <a:ext cx="5177060" cy="507385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193939" y="4417553"/>
            <a:ext cx="8870724" cy="1826493"/>
            <a:chOff x="8193939" y="4417553"/>
            <a:chExt cx="8870724" cy="182649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93939" y="4417553"/>
              <a:ext cx="8870724" cy="1826493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31A81B-DF5E-0033-0C5B-57CD8423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39712" y="3697993"/>
            <a:ext cx="5166545" cy="3611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689706" y="4454501"/>
            <a:ext cx="7879191" cy="1752596"/>
            <a:chOff x="8689706" y="4454501"/>
            <a:chExt cx="7879191" cy="17525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9706" y="4454501"/>
              <a:ext cx="7879191" cy="175259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8346AA-2B1E-61DD-7D5C-9B575E96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39712" y="3242456"/>
            <a:ext cx="5191954" cy="506595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577322" y="3988598"/>
            <a:ext cx="8234571" cy="1102397"/>
            <a:chOff x="8577322" y="3988598"/>
            <a:chExt cx="8234571" cy="110239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77322" y="3988598"/>
              <a:ext cx="8234571" cy="110239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577322" y="5901838"/>
            <a:ext cx="8234571" cy="1132253"/>
            <a:chOff x="8577322" y="5901838"/>
            <a:chExt cx="8234571" cy="113225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77322" y="5901838"/>
              <a:ext cx="8234571" cy="1132253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118863-D8AD-200F-C231-6A67EFB4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11447218" cy="2161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1687865"/>
            <a:ext cx="2258470" cy="1498282"/>
            <a:chOff x="157115" y="1687865"/>
            <a:chExt cx="2258470" cy="14982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1933507"/>
            <a:ext cx="1006999" cy="1006999"/>
            <a:chOff x="483514" y="1933507"/>
            <a:chExt cx="1006999" cy="10069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1933507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08090" y="2605574"/>
            <a:ext cx="3852432" cy="3852432"/>
            <a:chOff x="12508090" y="2605574"/>
            <a:chExt cx="3852432" cy="38524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08090" y="2605574"/>
              <a:ext cx="3852432" cy="3852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87880" y="3073393"/>
            <a:ext cx="2916794" cy="2916794"/>
            <a:chOff x="12987880" y="3073393"/>
            <a:chExt cx="2916794" cy="29167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7880" y="3073393"/>
              <a:ext cx="2916794" cy="29167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35349" y="2605574"/>
            <a:ext cx="3852432" cy="3852432"/>
            <a:chOff x="3335349" y="2605574"/>
            <a:chExt cx="3852432" cy="38524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5349" y="2605574"/>
              <a:ext cx="3852432" cy="38524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15139" y="3073393"/>
            <a:ext cx="2916794" cy="2916794"/>
            <a:chOff x="3815139" y="3073393"/>
            <a:chExt cx="2916794" cy="29167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5139" y="3073393"/>
              <a:ext cx="2916794" cy="291679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95329" y="3761091"/>
            <a:ext cx="2774727" cy="15891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869137" y="4321991"/>
            <a:ext cx="5943715" cy="349714"/>
            <a:chOff x="6869137" y="4321991"/>
            <a:chExt cx="5943715" cy="349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9137" y="4321991"/>
              <a:ext cx="5943715" cy="3497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68070" y="3761091"/>
            <a:ext cx="2529222" cy="15891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21839" y="6844296"/>
            <a:ext cx="6109396" cy="293751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18192" y="6844296"/>
            <a:ext cx="6910262" cy="293751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46A3D1-F783-2118-9759-19762274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22038" y="3209803"/>
            <a:ext cx="5147649" cy="506595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387638" y="4937275"/>
            <a:ext cx="8483326" cy="1170890"/>
            <a:chOff x="8387638" y="4937275"/>
            <a:chExt cx="8483326" cy="11708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7638" y="4937275"/>
              <a:ext cx="8483326" cy="117089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62116A-15B2-FE35-BB1E-3F0CB083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4775312" cy="6171429"/>
            <a:chOff x="2752084" y="2437006"/>
            <a:chExt cx="47753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4775312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22035" y="3407748"/>
            <a:ext cx="5112696" cy="470030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19147" y="2437006"/>
            <a:ext cx="9620309" cy="6171429"/>
            <a:chOff x="7819147" y="2437006"/>
            <a:chExt cx="9620309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147" y="2437006"/>
              <a:ext cx="962030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1775" y="8951292"/>
            <a:ext cx="4835621" cy="686069"/>
            <a:chOff x="2691775" y="8951292"/>
            <a:chExt cx="4835621" cy="6860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31" y="8839624"/>
              <a:ext cx="9671243" cy="13721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1775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712" y="8809980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11490" y="8951292"/>
            <a:ext cx="4835621" cy="686069"/>
            <a:chOff x="10211490" y="8951292"/>
            <a:chExt cx="4835621" cy="6860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5047" y="8839624"/>
              <a:ext cx="9671243" cy="137213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9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9435" y="8809978"/>
            <a:ext cx="3335992" cy="13904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490760" y="4557516"/>
            <a:ext cx="8277081" cy="1930408"/>
            <a:chOff x="8490760" y="4557516"/>
            <a:chExt cx="8277081" cy="19304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90760" y="4557516"/>
              <a:ext cx="8277081" cy="193040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6CD2A-383B-2B43-F982-30564FA6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6390773" cy="6171429"/>
            <a:chOff x="2752084" y="2437006"/>
            <a:chExt cx="6390773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6390773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68027" y="2437006"/>
            <a:ext cx="6971429" cy="6171429"/>
            <a:chOff x="10468027" y="2437006"/>
            <a:chExt cx="6971429" cy="6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8027" y="2437006"/>
              <a:ext cx="697142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29660" y="8951292"/>
            <a:ext cx="4835621" cy="686069"/>
            <a:chOff x="3529660" y="8951292"/>
            <a:chExt cx="4835621" cy="6860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3216" y="8839624"/>
              <a:ext cx="9671243" cy="137213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2966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77597" y="8809978"/>
            <a:ext cx="3509373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642756" y="8951292"/>
            <a:ext cx="4835621" cy="686069"/>
            <a:chOff x="11642756" y="8951292"/>
            <a:chExt cx="4835621" cy="68606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56313" y="8839624"/>
              <a:ext cx="9671243" cy="137213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42756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90701" y="8809978"/>
            <a:ext cx="3510257" cy="141680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52658" y="7944600"/>
            <a:ext cx="4893551" cy="110474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2B0D5-C986-D492-DD04-E5B175C0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D93ED7-3EA4-EBCF-3B30-93EB3A03CB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41" y="2750118"/>
            <a:ext cx="4620996" cy="4963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D00647-ED87-AF43-E3F2-17CE7BF7EA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01" y="3008120"/>
            <a:ext cx="45339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901838"/>
            <a:ext cx="2258470" cy="1498282"/>
            <a:chOff x="157115" y="590183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90183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3612300"/>
            <a:ext cx="719945" cy="719945"/>
            <a:chOff x="627041" y="3612300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361230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250" y="2215810"/>
            <a:ext cx="719945" cy="719945"/>
            <a:chOff x="629250" y="2215810"/>
            <a:chExt cx="719945" cy="71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0" y="2215810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466" y="2256270"/>
            <a:ext cx="670999" cy="639025"/>
            <a:chOff x="632466" y="2256270"/>
            <a:chExt cx="670999" cy="6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6" y="2256270"/>
              <a:ext cx="670999" cy="639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84" y="3728137"/>
            <a:ext cx="562058" cy="455208"/>
            <a:chOff x="705984" y="3728137"/>
            <a:chExt cx="562058" cy="455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84" y="3728137"/>
              <a:ext cx="562058" cy="455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4970827"/>
            <a:ext cx="719945" cy="719945"/>
            <a:chOff x="627041" y="4970827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4970827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58" y="5022962"/>
            <a:ext cx="646510" cy="646510"/>
            <a:chOff x="663758" y="5022962"/>
            <a:chExt cx="646510" cy="646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58" y="5022962"/>
              <a:ext cx="646510" cy="646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250" y="6321375"/>
            <a:ext cx="719945" cy="719945"/>
            <a:chOff x="629250" y="6321375"/>
            <a:chExt cx="719945" cy="719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50" y="6321375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039" y="6284196"/>
            <a:ext cx="809758" cy="809758"/>
            <a:chOff x="584039" y="6284196"/>
            <a:chExt cx="809758" cy="8097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9" y="6284196"/>
              <a:ext cx="809758" cy="809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52084" y="2437006"/>
            <a:ext cx="6390773" cy="6171429"/>
            <a:chOff x="2752084" y="2437006"/>
            <a:chExt cx="6390773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084" y="2437006"/>
              <a:ext cx="6390773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68027" y="2437006"/>
            <a:ext cx="6971429" cy="6171429"/>
            <a:chOff x="10468027" y="2437006"/>
            <a:chExt cx="6971429" cy="6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8027" y="2437006"/>
              <a:ext cx="697142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29660" y="8951292"/>
            <a:ext cx="4835621" cy="686069"/>
            <a:chOff x="3529660" y="8951292"/>
            <a:chExt cx="4835621" cy="6860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3216" y="8839624"/>
              <a:ext cx="9671243" cy="137213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29660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77597" y="8809978"/>
            <a:ext cx="3623077" cy="14094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642756" y="8951292"/>
            <a:ext cx="4835621" cy="686069"/>
            <a:chOff x="11642756" y="8951292"/>
            <a:chExt cx="4835621" cy="68606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56313" y="8839624"/>
              <a:ext cx="9671243" cy="137213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42756" y="8951292"/>
              <a:ext cx="4835621" cy="68606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90674" y="8809978"/>
            <a:ext cx="3335992" cy="139043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09119" y="392071"/>
            <a:ext cx="11967104" cy="21617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732091" y="2651972"/>
            <a:ext cx="4245519" cy="5706215"/>
            <a:chOff x="11732091" y="2651972"/>
            <a:chExt cx="4245519" cy="570621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32091" y="2651972"/>
              <a:ext cx="4245519" cy="570621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55853" y="6422413"/>
            <a:ext cx="6580072" cy="269500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D26E61-FECD-C3A8-EF0D-55394D49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6801BF-93C2-B275-BE83-BE1F28EC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265" y="2935755"/>
            <a:ext cx="4163248" cy="326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7233" y="780952"/>
            <a:ext cx="14086101" cy="8971275"/>
            <a:chOff x="3847233" y="780952"/>
            <a:chExt cx="14086101" cy="8971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07845" y="-3216712"/>
              <a:ext cx="28172201" cy="179425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7233" y="780952"/>
              <a:ext cx="14086101" cy="8971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7365" y="780952"/>
            <a:ext cx="2283602" cy="8971275"/>
            <a:chOff x="2547365" y="780952"/>
            <a:chExt cx="2283602" cy="8971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7365" y="780952"/>
              <a:ext cx="2283602" cy="89712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5052" y="1854843"/>
            <a:ext cx="10562371" cy="21627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96954" y="3976576"/>
            <a:ext cx="11418011" cy="16239"/>
            <a:chOff x="5596954" y="3976576"/>
            <a:chExt cx="11418011" cy="162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6954" y="3976576"/>
              <a:ext cx="11418011" cy="16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2433" y="1033882"/>
            <a:ext cx="1166408" cy="1314614"/>
            <a:chOff x="742433" y="1033882"/>
            <a:chExt cx="1166408" cy="13146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42433" y="1033882"/>
              <a:ext cx="1166408" cy="891941"/>
              <a:chOff x="742433" y="1033882"/>
              <a:chExt cx="1166408" cy="89194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3" y="1033882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434" y="1969839"/>
              <a:ext cx="910006" cy="394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715" y="2597575"/>
            <a:ext cx="1511844" cy="1269208"/>
            <a:chOff x="569715" y="2597575"/>
            <a:chExt cx="1511844" cy="1269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2433" y="2597575"/>
              <a:ext cx="1166408" cy="891941"/>
              <a:chOff x="742433" y="2597575"/>
              <a:chExt cx="1166408" cy="89194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3" y="2597575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716" y="3541458"/>
              <a:ext cx="1182025" cy="353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9715" y="4174528"/>
            <a:ext cx="1511844" cy="1297779"/>
            <a:chOff x="569715" y="4174528"/>
            <a:chExt cx="1511844" cy="12977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2432" y="4174528"/>
              <a:ext cx="1166408" cy="891941"/>
              <a:chOff x="742432" y="4174528"/>
              <a:chExt cx="1166408" cy="89194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2" y="417452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716" y="5146982"/>
              <a:ext cx="995768" cy="344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9715" y="5772071"/>
            <a:ext cx="1511844" cy="1297779"/>
            <a:chOff x="569715" y="5772071"/>
            <a:chExt cx="1511844" cy="129777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42432" y="5772071"/>
              <a:ext cx="1166408" cy="891941"/>
              <a:chOff x="742432" y="5772071"/>
              <a:chExt cx="1166408" cy="89194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2" y="5772071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716" y="6744525"/>
              <a:ext cx="1438483" cy="3538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9715" y="7333818"/>
            <a:ext cx="1511844" cy="1297779"/>
            <a:chOff x="569715" y="7333818"/>
            <a:chExt cx="1511844" cy="12977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2432" y="7333818"/>
              <a:ext cx="1166408" cy="891941"/>
              <a:chOff x="742432" y="7333818"/>
              <a:chExt cx="1166408" cy="89194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2432" y="733381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716" y="8306272"/>
              <a:ext cx="1428197" cy="3538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96952" y="4509132"/>
            <a:ext cx="5728992" cy="4067368"/>
            <a:chOff x="5596952" y="4509132"/>
            <a:chExt cx="5728992" cy="406736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96952" y="4509132"/>
              <a:ext cx="5728992" cy="406736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94709" y="6099872"/>
            <a:ext cx="3236909" cy="65849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329194" y="3264751"/>
            <a:ext cx="719945" cy="719945"/>
            <a:chOff x="3329194" y="3264751"/>
            <a:chExt cx="719945" cy="71994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29194" y="3264751"/>
              <a:ext cx="719945" cy="719945"/>
              <a:chOff x="3329194" y="3264751"/>
              <a:chExt cx="719945" cy="71994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29194" y="3264751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408137" y="3271340"/>
              <a:ext cx="562058" cy="673705"/>
              <a:chOff x="3408137" y="3271340"/>
              <a:chExt cx="562058" cy="67370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08137" y="3271340"/>
                <a:ext cx="562058" cy="673705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3329194" y="4752362"/>
            <a:ext cx="719945" cy="719945"/>
            <a:chOff x="3329194" y="4752362"/>
            <a:chExt cx="719945" cy="71994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29194" y="4752362"/>
              <a:ext cx="719945" cy="719945"/>
              <a:chOff x="3329194" y="4752362"/>
              <a:chExt cx="719945" cy="71994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29194" y="4752362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362737" y="4805488"/>
              <a:ext cx="646510" cy="646510"/>
              <a:chOff x="3362737" y="4805488"/>
              <a:chExt cx="646510" cy="64651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362737" y="4805488"/>
                <a:ext cx="646510" cy="646510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59AFCE-0DE7-CD99-91AB-F25817A4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7784" y="211334"/>
            <a:ext cx="15352800" cy="2180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115" y="2054219"/>
              <a:ext cx="2258470" cy="1498282"/>
              <a:chOff x="157115" y="2054219"/>
              <a:chExt cx="2258470" cy="149828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115" y="205421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27041" y="2488490"/>
              <a:ext cx="719945" cy="719945"/>
              <a:chOff x="627041" y="2488490"/>
              <a:chExt cx="719945" cy="71994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627041" y="2488490"/>
                <a:ext cx="719945" cy="719945"/>
                <a:chOff x="627041" y="2488490"/>
                <a:chExt cx="719945" cy="71994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27041" y="2488490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05984" y="2604327"/>
                <a:ext cx="562058" cy="455208"/>
                <a:chOff x="705984" y="2604327"/>
                <a:chExt cx="562058" cy="45520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5984" y="2604327"/>
                  <a:ext cx="562058" cy="4552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627041" y="3972272"/>
              <a:ext cx="719945" cy="719945"/>
              <a:chOff x="627041" y="3972272"/>
              <a:chExt cx="719945" cy="71994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627041" y="3972272"/>
                <a:ext cx="719945" cy="719945"/>
                <a:chOff x="627041" y="3972272"/>
                <a:chExt cx="719945" cy="71994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27041" y="3972272"/>
                  <a:ext cx="719945" cy="719945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60584" y="4025398"/>
                <a:ext cx="646510" cy="646510"/>
                <a:chOff x="660584" y="4025398"/>
                <a:chExt cx="646510" cy="646510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60584" y="4025398"/>
                  <a:ext cx="646510" cy="64651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094589" y="4332244"/>
            <a:ext cx="2888343" cy="2888343"/>
            <a:chOff x="7094589" y="4332244"/>
            <a:chExt cx="2888343" cy="28883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4589" y="4332244"/>
              <a:ext cx="2888343" cy="28883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19294" y="4332244"/>
            <a:ext cx="2888343" cy="2888343"/>
            <a:chOff x="3119294" y="4332244"/>
            <a:chExt cx="2888343" cy="28883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9294" y="4332244"/>
              <a:ext cx="2888343" cy="28883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67281" y="2840759"/>
            <a:ext cx="2149803" cy="73839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75330" y="2235536"/>
            <a:ext cx="3029212" cy="7465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458903" y="5248645"/>
            <a:ext cx="2209125" cy="1159132"/>
            <a:chOff x="3458903" y="5248645"/>
            <a:chExt cx="2209125" cy="115913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58903" y="5248645"/>
              <a:ext cx="2209125" cy="11591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34413" y="5146315"/>
            <a:ext cx="2408695" cy="1245758"/>
            <a:chOff x="7334413" y="5146315"/>
            <a:chExt cx="2408695" cy="12457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4413" y="5146315"/>
              <a:ext cx="2408695" cy="12457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62281" y="3417300"/>
            <a:ext cx="3741031" cy="6171429"/>
            <a:chOff x="11862281" y="3417300"/>
            <a:chExt cx="3741031" cy="61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62281" y="3417300"/>
              <a:ext cx="3741031" cy="617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457672" y="2806600"/>
            <a:ext cx="111513" cy="811512"/>
            <a:chOff x="5457672" y="2806600"/>
            <a:chExt cx="111513" cy="81151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57672" y="2806600"/>
              <a:ext cx="111513" cy="8115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22949" y="2215810"/>
            <a:ext cx="110786" cy="811512"/>
            <a:chOff x="12122949" y="2215810"/>
            <a:chExt cx="110786" cy="81151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22949" y="2215810"/>
              <a:ext cx="110786" cy="811512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926ED2-8A48-5084-52E8-925A2E96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7784" y="211334"/>
            <a:ext cx="15352800" cy="21807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754" y="3422154"/>
            <a:ext cx="2777203" cy="7311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48148" y="3387991"/>
            <a:ext cx="111513" cy="811512"/>
            <a:chOff x="3248148" y="3387991"/>
            <a:chExt cx="111513" cy="8115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8148" y="3387991"/>
              <a:ext cx="111513" cy="81151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7754" y="4485093"/>
            <a:ext cx="4018374" cy="20110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14683" y="3387991"/>
            <a:ext cx="8863400" cy="4913407"/>
            <a:chOff x="8114683" y="3387991"/>
            <a:chExt cx="8863400" cy="49134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4683" y="3387991"/>
              <a:ext cx="8863400" cy="49134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115" y="2054219"/>
            <a:ext cx="2258470" cy="1498282"/>
            <a:chOff x="157115" y="2054219"/>
            <a:chExt cx="2258470" cy="14982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115" y="2054219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2488490"/>
            <a:ext cx="719945" cy="719945"/>
            <a:chOff x="627041" y="2488490"/>
            <a:chExt cx="719945" cy="71994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27041" y="2488490"/>
              <a:ext cx="719945" cy="719945"/>
              <a:chOff x="627041" y="2488490"/>
              <a:chExt cx="719945" cy="7199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7041" y="2488490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05984" y="2604327"/>
              <a:ext cx="562058" cy="455208"/>
              <a:chOff x="705984" y="2604327"/>
              <a:chExt cx="562058" cy="45520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5984" y="2604327"/>
                <a:ext cx="562058" cy="45520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27041" y="3972272"/>
            <a:ext cx="719945" cy="719945"/>
            <a:chOff x="627041" y="3972272"/>
            <a:chExt cx="719945" cy="71994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27041" y="3972272"/>
              <a:ext cx="719945" cy="719945"/>
              <a:chOff x="627041" y="3972272"/>
              <a:chExt cx="719945" cy="71994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7041" y="3972272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60584" y="4025398"/>
              <a:ext cx="646510" cy="646510"/>
              <a:chOff x="660584" y="4025398"/>
              <a:chExt cx="646510" cy="64651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60584" y="4025398"/>
                <a:ext cx="646510" cy="646510"/>
              </a:xfrm>
              <a:prstGeom prst="rect">
                <a:avLst/>
              </a:prstGeom>
            </p:spPr>
          </p:pic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CA3D08-EA99-2C35-9951-82732763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2084" y="2437006"/>
            <a:ext cx="6486011" cy="6171429"/>
            <a:chOff x="2752084" y="2437006"/>
            <a:chExt cx="648601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2084" y="2437006"/>
              <a:ext cx="6486011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1534" y="4896520"/>
            <a:ext cx="6891450" cy="423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0661" y="2437006"/>
            <a:ext cx="7348795" cy="6171429"/>
            <a:chOff x="10090661" y="2437006"/>
            <a:chExt cx="7348795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0661" y="2437006"/>
              <a:ext cx="734879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6073" y="8932244"/>
            <a:ext cx="4835621" cy="686069"/>
            <a:chOff x="3396073" y="8932244"/>
            <a:chExt cx="4835621" cy="6860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629" y="8820577"/>
              <a:ext cx="9671243" cy="137213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6073" y="8932244"/>
              <a:ext cx="4835621" cy="68606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44010" y="8790933"/>
            <a:ext cx="3622868" cy="14094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47248" y="8932244"/>
            <a:ext cx="4835621" cy="686069"/>
            <a:chOff x="11347248" y="8932244"/>
            <a:chExt cx="483562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0804" y="8820577"/>
              <a:ext cx="9671243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7248" y="8932244"/>
              <a:ext cx="483562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5193" y="8790931"/>
            <a:ext cx="4109582" cy="14761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0937" y="211334"/>
            <a:ext cx="16560171" cy="24570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21130" y="2575782"/>
            <a:ext cx="4347920" cy="2338033"/>
            <a:chOff x="3821130" y="2575782"/>
            <a:chExt cx="4347920" cy="23380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1130" y="2575782"/>
              <a:ext cx="4347920" cy="23380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02581" y="3430256"/>
            <a:ext cx="6324955" cy="4254364"/>
            <a:chOff x="10602581" y="3430256"/>
            <a:chExt cx="6324955" cy="42543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2581" y="3430256"/>
              <a:ext cx="6324955" cy="42543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115" y="3578029"/>
              <a:ext cx="2258470" cy="1498282"/>
              <a:chOff x="157115" y="3578029"/>
              <a:chExt cx="2258470" cy="149828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7115" y="357802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7041" y="2488490"/>
              <a:ext cx="719945" cy="719945"/>
              <a:chOff x="627041" y="2488490"/>
              <a:chExt cx="719945" cy="71994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27041" y="2488490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05984" y="2604327"/>
              <a:ext cx="562058" cy="455208"/>
              <a:chOff x="705984" y="2604327"/>
              <a:chExt cx="562058" cy="45520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5984" y="2604327"/>
                <a:ext cx="562058" cy="4552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27041" y="3972272"/>
              <a:ext cx="719945" cy="719945"/>
              <a:chOff x="627041" y="3972272"/>
              <a:chExt cx="719945" cy="71994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7041" y="3972272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60584" y="4025398"/>
              <a:ext cx="646510" cy="646510"/>
              <a:chOff x="660584" y="4025398"/>
              <a:chExt cx="646510" cy="64651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60584" y="4025398"/>
                <a:ext cx="646510" cy="646510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A75F6D-1CA1-BF36-6426-4080A5F3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2084" y="2101524"/>
            <a:ext cx="6486011" cy="6506911"/>
            <a:chOff x="2752084" y="2101524"/>
            <a:chExt cx="6486011" cy="6506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2084" y="2101524"/>
              <a:ext cx="6486011" cy="6506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0661" y="2437006"/>
            <a:ext cx="7348795" cy="6171429"/>
            <a:chOff x="10090661" y="2437006"/>
            <a:chExt cx="734879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0661" y="2437006"/>
              <a:ext cx="734879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6073" y="8932244"/>
            <a:ext cx="4835621" cy="686069"/>
            <a:chOff x="3396073" y="8932244"/>
            <a:chExt cx="4835621" cy="6860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629" y="8820577"/>
              <a:ext cx="9671243" cy="13721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6073" y="8932244"/>
              <a:ext cx="4835621" cy="6860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4010" y="8790933"/>
            <a:ext cx="3622868" cy="14094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47248" y="8932244"/>
            <a:ext cx="4835621" cy="686069"/>
            <a:chOff x="11347248" y="8932244"/>
            <a:chExt cx="4835621" cy="686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0804" y="8820577"/>
              <a:ext cx="9671243" cy="137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7248" y="8932244"/>
              <a:ext cx="4835621" cy="6860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5150" y="8790931"/>
            <a:ext cx="3747744" cy="14094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3994" y="211334"/>
            <a:ext cx="15105609" cy="21617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77279" y="2309115"/>
            <a:ext cx="4835621" cy="2334438"/>
            <a:chOff x="3577279" y="2309115"/>
            <a:chExt cx="4835621" cy="23344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7279" y="2309115"/>
              <a:ext cx="4835621" cy="23344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17883" y="4463545"/>
            <a:ext cx="7064536" cy="49134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79344" y="2895294"/>
            <a:ext cx="6171429" cy="5296154"/>
            <a:chOff x="10679344" y="2895294"/>
            <a:chExt cx="6171429" cy="52961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79344" y="2895294"/>
              <a:ext cx="6171429" cy="5296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115" y="3578029"/>
              <a:ext cx="2258470" cy="1498282"/>
              <a:chOff x="157115" y="3578029"/>
              <a:chExt cx="2258470" cy="149828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7115" y="357802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7041" y="2488490"/>
              <a:ext cx="719945" cy="719945"/>
              <a:chOff x="627041" y="2488490"/>
              <a:chExt cx="719945" cy="71994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27041" y="2488490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05984" y="2604327"/>
              <a:ext cx="562058" cy="455208"/>
              <a:chOff x="705984" y="2604327"/>
              <a:chExt cx="562058" cy="45520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5984" y="2604327"/>
                <a:ext cx="562058" cy="4552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27041" y="3972272"/>
              <a:ext cx="719945" cy="719945"/>
              <a:chOff x="627041" y="3972272"/>
              <a:chExt cx="719945" cy="71994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7041" y="3972272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60584" y="4025398"/>
              <a:ext cx="646510" cy="646510"/>
              <a:chOff x="660584" y="4025398"/>
              <a:chExt cx="646510" cy="64651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60584" y="4025398"/>
                <a:ext cx="646510" cy="646510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3556E1-9652-2EB7-BAF7-0540F8B1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2084" y="2437006"/>
            <a:ext cx="6486011" cy="6171429"/>
            <a:chOff x="2752084" y="2437006"/>
            <a:chExt cx="648601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2084" y="2437006"/>
              <a:ext cx="648601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0661" y="2437006"/>
            <a:ext cx="7348795" cy="6171429"/>
            <a:chOff x="10090661" y="2437006"/>
            <a:chExt cx="734879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0661" y="2437006"/>
              <a:ext cx="734879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6073" y="8932244"/>
            <a:ext cx="4835621" cy="686069"/>
            <a:chOff x="3396073" y="8932244"/>
            <a:chExt cx="4835621" cy="6860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629" y="8820577"/>
              <a:ext cx="9671243" cy="13721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6073" y="8932244"/>
              <a:ext cx="4835621" cy="6860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4010" y="8790933"/>
            <a:ext cx="3622868" cy="14094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47248" y="8932244"/>
            <a:ext cx="4835621" cy="686069"/>
            <a:chOff x="11347248" y="8932244"/>
            <a:chExt cx="4835621" cy="686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0804" y="8820577"/>
              <a:ext cx="9671243" cy="137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7248" y="8932244"/>
              <a:ext cx="4835621" cy="686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13478" y="4865986"/>
            <a:ext cx="6903160" cy="1035852"/>
            <a:chOff x="10313478" y="4865986"/>
            <a:chExt cx="6903160" cy="10358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3478" y="4865986"/>
              <a:ext cx="6903160" cy="10358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54578" y="8790931"/>
            <a:ext cx="4338915" cy="14761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65680" y="3084056"/>
            <a:ext cx="4822171" cy="2058802"/>
            <a:chOff x="3665680" y="3084056"/>
            <a:chExt cx="4822171" cy="20588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5680" y="3084056"/>
              <a:ext cx="4822171" cy="205880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1547" y="5242496"/>
            <a:ext cx="6389155" cy="35120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3995" y="211334"/>
            <a:ext cx="12026409" cy="21617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115" y="3578029"/>
              <a:ext cx="2258470" cy="1498282"/>
              <a:chOff x="157115" y="3578029"/>
              <a:chExt cx="2258470" cy="149828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7115" y="357802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7041" y="2488490"/>
              <a:ext cx="719945" cy="719945"/>
              <a:chOff x="627041" y="2488490"/>
              <a:chExt cx="719945" cy="71994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27041" y="2488490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05984" y="2604327"/>
              <a:ext cx="562058" cy="455208"/>
              <a:chOff x="705984" y="2604327"/>
              <a:chExt cx="562058" cy="45520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5984" y="2604327"/>
                <a:ext cx="562058" cy="4552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27041" y="3972272"/>
              <a:ext cx="719945" cy="719945"/>
              <a:chOff x="627041" y="3972272"/>
              <a:chExt cx="719945" cy="71994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7041" y="3972272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60584" y="4025398"/>
              <a:ext cx="646510" cy="646510"/>
              <a:chOff x="660584" y="4025398"/>
              <a:chExt cx="646510" cy="64651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60584" y="4025398"/>
                <a:ext cx="646510" cy="646510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D72365-C2D3-7FFB-4D0E-C2709B35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7233" y="780952"/>
            <a:ext cx="14086101" cy="8971275"/>
            <a:chOff x="3847233" y="780952"/>
            <a:chExt cx="14086101" cy="8971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07845" y="-3216712"/>
              <a:ext cx="28172201" cy="179425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7233" y="780952"/>
              <a:ext cx="14086101" cy="8971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7365" y="780952"/>
            <a:ext cx="2283602" cy="8971275"/>
            <a:chOff x="2547365" y="780952"/>
            <a:chExt cx="2283602" cy="8971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7365" y="780952"/>
              <a:ext cx="2283602" cy="89712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5052" y="1854843"/>
            <a:ext cx="12301657" cy="21627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96954" y="3976576"/>
            <a:ext cx="11418011" cy="16239"/>
            <a:chOff x="5596954" y="3976576"/>
            <a:chExt cx="11418011" cy="162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6954" y="3976576"/>
              <a:ext cx="11418011" cy="16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2433" y="1033882"/>
            <a:ext cx="1166408" cy="1314614"/>
            <a:chOff x="742433" y="1033882"/>
            <a:chExt cx="1166408" cy="13146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42433" y="1033882"/>
              <a:ext cx="1166408" cy="891941"/>
              <a:chOff x="742433" y="1033882"/>
              <a:chExt cx="1166408" cy="89194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3" y="1033882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434" y="1969839"/>
              <a:ext cx="910006" cy="394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715" y="2597575"/>
            <a:ext cx="1511844" cy="1269208"/>
            <a:chOff x="569715" y="2597575"/>
            <a:chExt cx="1511844" cy="1269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2433" y="2597575"/>
              <a:ext cx="1166408" cy="891941"/>
              <a:chOff x="742433" y="2597575"/>
              <a:chExt cx="1166408" cy="89194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2433" y="2597575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716" y="3541458"/>
              <a:ext cx="1182025" cy="353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9715" y="4174528"/>
            <a:ext cx="1511844" cy="1297779"/>
            <a:chOff x="569715" y="4174528"/>
            <a:chExt cx="1511844" cy="12977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2432" y="4174528"/>
              <a:ext cx="1166408" cy="891941"/>
              <a:chOff x="742432" y="4174528"/>
              <a:chExt cx="1166408" cy="89194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2" y="417452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716" y="5146982"/>
              <a:ext cx="995768" cy="344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9715" y="5772071"/>
            <a:ext cx="1511844" cy="1297779"/>
            <a:chOff x="569715" y="5772071"/>
            <a:chExt cx="1511844" cy="129777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42432" y="5772071"/>
              <a:ext cx="1166408" cy="891941"/>
              <a:chOff x="742432" y="5772071"/>
              <a:chExt cx="1166408" cy="89194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2" y="5772071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716" y="6744525"/>
              <a:ext cx="1438483" cy="3538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35498" y="6099872"/>
            <a:ext cx="3786061" cy="6584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9715" y="7333818"/>
            <a:ext cx="1511844" cy="1297779"/>
            <a:chOff x="569715" y="7333818"/>
            <a:chExt cx="1511844" cy="12977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2432" y="7333818"/>
              <a:ext cx="1166408" cy="891941"/>
              <a:chOff x="742432" y="7333818"/>
              <a:chExt cx="1166408" cy="89194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432" y="733381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716" y="8306272"/>
              <a:ext cx="1428197" cy="3538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96952" y="4509132"/>
            <a:ext cx="5728992" cy="4067368"/>
            <a:chOff x="5596952" y="4509132"/>
            <a:chExt cx="5728992" cy="406736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6952" y="4509132"/>
              <a:ext cx="5728992" cy="40673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85667" y="4895419"/>
            <a:ext cx="1006999" cy="1006999"/>
            <a:chOff x="3185667" y="4895419"/>
            <a:chExt cx="1006999" cy="10069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85667" y="4895419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58085" y="7630112"/>
            <a:ext cx="662163" cy="662163"/>
            <a:chOff x="3358085" y="7630112"/>
            <a:chExt cx="662163" cy="66216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58085" y="7630112"/>
              <a:ext cx="662163" cy="66216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374103" y="6304882"/>
            <a:ext cx="630127" cy="687861"/>
            <a:chOff x="3374103" y="6304882"/>
            <a:chExt cx="630127" cy="68786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74103" y="6304882"/>
              <a:ext cx="630127" cy="6878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329194" y="3602047"/>
            <a:ext cx="719945" cy="719945"/>
            <a:chOff x="3329194" y="3602047"/>
            <a:chExt cx="719945" cy="71994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29194" y="3602047"/>
              <a:ext cx="719945" cy="719945"/>
              <a:chOff x="3329194" y="3602047"/>
              <a:chExt cx="719945" cy="71994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329194" y="3602047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451476" y="3712073"/>
              <a:ext cx="456608" cy="484654"/>
              <a:chOff x="3451476" y="3712073"/>
              <a:chExt cx="456608" cy="48465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451476" y="3712073"/>
                <a:ext cx="456608" cy="484654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3332280" y="2240632"/>
            <a:ext cx="713773" cy="713888"/>
            <a:chOff x="3332280" y="2240632"/>
            <a:chExt cx="713773" cy="71388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32280" y="2240632"/>
              <a:ext cx="713773" cy="71388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704908-54C3-9579-10D5-D747B37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2084" y="2437006"/>
            <a:ext cx="6486011" cy="6171429"/>
            <a:chOff x="2752084" y="2437006"/>
            <a:chExt cx="648601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2084" y="2437006"/>
              <a:ext cx="648601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0661" y="2437006"/>
            <a:ext cx="7348795" cy="6171429"/>
            <a:chOff x="10090661" y="2437006"/>
            <a:chExt cx="734879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0661" y="2437006"/>
              <a:ext cx="734879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6073" y="8932244"/>
            <a:ext cx="4835621" cy="686069"/>
            <a:chOff x="3396073" y="8932244"/>
            <a:chExt cx="4835621" cy="6860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629" y="8820577"/>
              <a:ext cx="9671243" cy="13721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6073" y="8932244"/>
              <a:ext cx="4835621" cy="6860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4010" y="8790933"/>
            <a:ext cx="3622868" cy="14094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90105" y="8932244"/>
            <a:ext cx="5344192" cy="686069"/>
            <a:chOff x="11090105" y="8932244"/>
            <a:chExt cx="5344192" cy="686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9375" y="8820577"/>
              <a:ext cx="10688385" cy="137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0105" y="8932244"/>
              <a:ext cx="5344192" cy="6860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99911" y="8790931"/>
            <a:ext cx="5826287" cy="14758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1298" y="5094587"/>
            <a:ext cx="7014126" cy="38621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99103" y="212333"/>
            <a:ext cx="11981371" cy="21617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27661" y="3021569"/>
            <a:ext cx="4334858" cy="1901406"/>
            <a:chOff x="3827661" y="3021569"/>
            <a:chExt cx="4334858" cy="19014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7661" y="3021569"/>
              <a:ext cx="4334858" cy="1901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02969" y="2574271"/>
            <a:ext cx="4033518" cy="3344518"/>
            <a:chOff x="10302969" y="2574271"/>
            <a:chExt cx="4033518" cy="33445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02969" y="2574271"/>
              <a:ext cx="4033518" cy="334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05442" y="5500295"/>
            <a:ext cx="4577553" cy="2942712"/>
            <a:chOff x="12605442" y="5500295"/>
            <a:chExt cx="4577553" cy="29427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05442" y="5500295"/>
              <a:ext cx="4577553" cy="29427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115" y="3578029"/>
              <a:ext cx="2258470" cy="1498282"/>
              <a:chOff x="157115" y="3578029"/>
              <a:chExt cx="2258470" cy="149828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7115" y="357802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27041" y="2488490"/>
              <a:ext cx="719945" cy="719945"/>
              <a:chOff x="627041" y="2488490"/>
              <a:chExt cx="719945" cy="71994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27041" y="2488490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05984" y="2604327"/>
              <a:ext cx="562058" cy="455208"/>
              <a:chOff x="705984" y="2604327"/>
              <a:chExt cx="562058" cy="45520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5984" y="2604327"/>
                <a:ext cx="562058" cy="45520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27041" y="3972272"/>
              <a:ext cx="719945" cy="719945"/>
              <a:chOff x="627041" y="3972272"/>
              <a:chExt cx="719945" cy="71994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27041" y="3972272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60584" y="4025398"/>
              <a:ext cx="646510" cy="646510"/>
              <a:chOff x="660584" y="4025398"/>
              <a:chExt cx="646510" cy="64651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0584" y="4025398"/>
                <a:ext cx="646510" cy="646510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004F55-D41A-CB15-034B-8F111A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2084" y="2437006"/>
            <a:ext cx="6486011" cy="6171429"/>
            <a:chOff x="2752084" y="2437006"/>
            <a:chExt cx="648601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2084" y="2437006"/>
              <a:ext cx="648601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0661" y="2437006"/>
            <a:ext cx="7348795" cy="6171429"/>
            <a:chOff x="10090661" y="2437006"/>
            <a:chExt cx="734879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0661" y="2437006"/>
              <a:ext cx="734879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6073" y="8932244"/>
            <a:ext cx="4835621" cy="686069"/>
            <a:chOff x="3396073" y="8932244"/>
            <a:chExt cx="4835621" cy="6860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629" y="8820577"/>
              <a:ext cx="9671243" cy="13721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6073" y="8932244"/>
              <a:ext cx="4835621" cy="6860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4010" y="8790933"/>
            <a:ext cx="3622868" cy="14094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90105" y="8932244"/>
            <a:ext cx="5344192" cy="686069"/>
            <a:chOff x="11090105" y="8932244"/>
            <a:chExt cx="5344192" cy="686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9375" y="8820577"/>
              <a:ext cx="10688385" cy="137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0105" y="8932244"/>
              <a:ext cx="5344192" cy="6860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99912" y="8790931"/>
            <a:ext cx="4725525" cy="14094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1302" y="5094588"/>
            <a:ext cx="6980202" cy="38808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3995" y="211334"/>
            <a:ext cx="12026409" cy="21617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78609" y="2935754"/>
            <a:ext cx="5032962" cy="1919982"/>
            <a:chOff x="3478609" y="2935754"/>
            <a:chExt cx="5032962" cy="19199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78609" y="2935754"/>
              <a:ext cx="5032962" cy="19199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79344" y="3728137"/>
            <a:ext cx="6171429" cy="3427927"/>
            <a:chOff x="10679344" y="3728137"/>
            <a:chExt cx="6171429" cy="34279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79344" y="3728137"/>
              <a:ext cx="6171429" cy="34279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115" y="3578029"/>
              <a:ext cx="2258470" cy="1498282"/>
              <a:chOff x="157115" y="3578029"/>
              <a:chExt cx="2258470" cy="149828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115" y="357802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7041" y="2488490"/>
              <a:ext cx="719945" cy="719945"/>
              <a:chOff x="627041" y="2488490"/>
              <a:chExt cx="719945" cy="71994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7041" y="2488490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05984" y="2604327"/>
              <a:ext cx="562058" cy="455208"/>
              <a:chOff x="705984" y="2604327"/>
              <a:chExt cx="562058" cy="45520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05984" y="2604327"/>
                <a:ext cx="562058" cy="4552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27041" y="3972272"/>
              <a:ext cx="719945" cy="719945"/>
              <a:chOff x="627041" y="3972272"/>
              <a:chExt cx="719945" cy="71994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27041" y="3972272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60584" y="4025398"/>
              <a:ext cx="646510" cy="646510"/>
              <a:chOff x="660584" y="4025398"/>
              <a:chExt cx="646510" cy="64651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60584" y="4025398"/>
                <a:ext cx="646510" cy="646510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475204-6E11-1A93-2F81-CC936FA9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2084" y="2437006"/>
            <a:ext cx="6486011" cy="6171429"/>
            <a:chOff x="2752084" y="2437006"/>
            <a:chExt cx="648601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2084" y="2437006"/>
              <a:ext cx="648601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0661" y="2437006"/>
            <a:ext cx="7348795" cy="6171429"/>
            <a:chOff x="10090661" y="2437006"/>
            <a:chExt cx="734879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0661" y="2437006"/>
              <a:ext cx="734879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6073" y="8932244"/>
            <a:ext cx="4835621" cy="686069"/>
            <a:chOff x="3396073" y="8932244"/>
            <a:chExt cx="4835621" cy="6860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629" y="8820577"/>
              <a:ext cx="9671243" cy="13721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6073" y="8932244"/>
              <a:ext cx="4835621" cy="6860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4010" y="8790933"/>
            <a:ext cx="3622868" cy="14094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90105" y="8932244"/>
            <a:ext cx="5344192" cy="686069"/>
            <a:chOff x="11090105" y="8932244"/>
            <a:chExt cx="5344192" cy="686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9375" y="8820577"/>
              <a:ext cx="10688385" cy="137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0105" y="8932244"/>
              <a:ext cx="5344192" cy="6860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99912" y="8790931"/>
            <a:ext cx="4976877" cy="14094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40028" y="5482754"/>
            <a:ext cx="6962383" cy="28207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3995" y="211334"/>
            <a:ext cx="12026409" cy="21617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78609" y="3372253"/>
            <a:ext cx="5032962" cy="1919982"/>
            <a:chOff x="3478609" y="3372253"/>
            <a:chExt cx="5032962" cy="19199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78609" y="3372253"/>
              <a:ext cx="5032962" cy="19199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79344" y="3045369"/>
            <a:ext cx="6171429" cy="4954704"/>
            <a:chOff x="10679344" y="3045369"/>
            <a:chExt cx="6171429" cy="49547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79344" y="3045369"/>
              <a:ext cx="6171429" cy="49547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115" y="3578029"/>
              <a:ext cx="2258470" cy="1498282"/>
              <a:chOff x="157115" y="3578029"/>
              <a:chExt cx="2258470" cy="149828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115" y="357802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7041" y="2488490"/>
              <a:ext cx="719945" cy="719945"/>
              <a:chOff x="627041" y="2488490"/>
              <a:chExt cx="719945" cy="71994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7041" y="2488490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05984" y="2604327"/>
              <a:ext cx="562058" cy="455208"/>
              <a:chOff x="705984" y="2604327"/>
              <a:chExt cx="562058" cy="45520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05984" y="2604327"/>
                <a:ext cx="562058" cy="4552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27041" y="3972272"/>
              <a:ext cx="719945" cy="719945"/>
              <a:chOff x="627041" y="3972272"/>
              <a:chExt cx="719945" cy="71994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27041" y="3972272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60584" y="4025398"/>
              <a:ext cx="646510" cy="646510"/>
              <a:chOff x="660584" y="4025398"/>
              <a:chExt cx="646510" cy="64651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60584" y="4025398"/>
                <a:ext cx="646510" cy="646510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9ECFE7-C5C5-E7E9-660F-3F3B2701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2084" y="2437006"/>
            <a:ext cx="6486011" cy="6171429"/>
            <a:chOff x="2752084" y="2437006"/>
            <a:chExt cx="648601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2084" y="2437006"/>
              <a:ext cx="648601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0661" y="2437006"/>
            <a:ext cx="7348795" cy="6171429"/>
            <a:chOff x="10090661" y="2437006"/>
            <a:chExt cx="734879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0661" y="2437006"/>
              <a:ext cx="734879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6073" y="8932244"/>
            <a:ext cx="4835621" cy="686069"/>
            <a:chOff x="3396073" y="8932244"/>
            <a:chExt cx="4835621" cy="6860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629" y="8820577"/>
              <a:ext cx="9671243" cy="13721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6073" y="8932244"/>
              <a:ext cx="4835621" cy="6860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4010" y="8790933"/>
            <a:ext cx="3622868" cy="14094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90105" y="8932244"/>
            <a:ext cx="5344192" cy="686069"/>
            <a:chOff x="11090105" y="8932244"/>
            <a:chExt cx="5344192" cy="686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9375" y="8820577"/>
              <a:ext cx="10688385" cy="137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0105" y="8932244"/>
              <a:ext cx="5344192" cy="6860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99912" y="8790931"/>
            <a:ext cx="5008077" cy="14094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40026" y="5482759"/>
            <a:ext cx="6915498" cy="26470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3995" y="211334"/>
            <a:ext cx="12026409" cy="21617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78609" y="3372253"/>
            <a:ext cx="5032962" cy="1919982"/>
            <a:chOff x="3478609" y="3372253"/>
            <a:chExt cx="5032962" cy="19199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78609" y="3372253"/>
              <a:ext cx="5032962" cy="19199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79344" y="2766258"/>
            <a:ext cx="6171429" cy="5513322"/>
            <a:chOff x="10679344" y="2766258"/>
            <a:chExt cx="6171429" cy="55133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79344" y="2766258"/>
              <a:ext cx="6171429" cy="5513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115" y="3578029"/>
              <a:ext cx="2258470" cy="1498282"/>
              <a:chOff x="157115" y="3578029"/>
              <a:chExt cx="2258470" cy="149828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115" y="357802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7041" y="2488490"/>
              <a:ext cx="719945" cy="719945"/>
              <a:chOff x="627041" y="2488490"/>
              <a:chExt cx="719945" cy="71994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7041" y="2488490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05984" y="2604327"/>
              <a:ext cx="562058" cy="455208"/>
              <a:chOff x="705984" y="2604327"/>
              <a:chExt cx="562058" cy="45520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05984" y="2604327"/>
                <a:ext cx="562058" cy="4552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27041" y="3972272"/>
              <a:ext cx="719945" cy="719945"/>
              <a:chOff x="627041" y="3972272"/>
              <a:chExt cx="719945" cy="71994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27041" y="3972272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60584" y="4025398"/>
              <a:ext cx="646510" cy="646510"/>
              <a:chOff x="660584" y="4025398"/>
              <a:chExt cx="646510" cy="64651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60584" y="4025398"/>
                <a:ext cx="646510" cy="646510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424279-46BC-C3B3-6BEF-E072FC25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2084" y="2437006"/>
            <a:ext cx="6486011" cy="6171429"/>
            <a:chOff x="2752084" y="2437006"/>
            <a:chExt cx="648601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2084" y="2437006"/>
              <a:ext cx="648601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0661" y="2437006"/>
            <a:ext cx="7348795" cy="6171429"/>
            <a:chOff x="10090661" y="2437006"/>
            <a:chExt cx="734879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0661" y="2437006"/>
              <a:ext cx="734879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6073" y="8932244"/>
            <a:ext cx="4835621" cy="686069"/>
            <a:chOff x="3396073" y="8932244"/>
            <a:chExt cx="4835621" cy="6860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629" y="8820577"/>
              <a:ext cx="9671243" cy="13721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6073" y="8932244"/>
              <a:ext cx="4835621" cy="6860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4010" y="8790933"/>
            <a:ext cx="3622868" cy="14094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90105" y="8932244"/>
            <a:ext cx="5344192" cy="686069"/>
            <a:chOff x="11090105" y="8932244"/>
            <a:chExt cx="5344192" cy="686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9375" y="8820577"/>
              <a:ext cx="10688385" cy="137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0105" y="8932244"/>
              <a:ext cx="5344192" cy="6860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99912" y="8790931"/>
            <a:ext cx="5008296" cy="14094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32092" y="5638988"/>
            <a:ext cx="6788278" cy="31044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3995" y="211334"/>
            <a:ext cx="12026409" cy="21617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78609" y="3372253"/>
            <a:ext cx="5032962" cy="1919982"/>
            <a:chOff x="3478609" y="3372253"/>
            <a:chExt cx="5032962" cy="19199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78609" y="3372253"/>
              <a:ext cx="5032962" cy="19199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79344" y="3330151"/>
            <a:ext cx="6171429" cy="4385139"/>
            <a:chOff x="10679344" y="3330151"/>
            <a:chExt cx="6171429" cy="43851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79344" y="3330151"/>
              <a:ext cx="6171429" cy="43851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115" y="3578029"/>
              <a:ext cx="2258470" cy="1498282"/>
              <a:chOff x="157115" y="3578029"/>
              <a:chExt cx="2258470" cy="149828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115" y="3578029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7041" y="2488490"/>
              <a:ext cx="719945" cy="719945"/>
              <a:chOff x="627041" y="2488490"/>
              <a:chExt cx="719945" cy="71994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7041" y="2488490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05984" y="2604327"/>
              <a:ext cx="562058" cy="455208"/>
              <a:chOff x="705984" y="2604327"/>
              <a:chExt cx="562058" cy="45520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05984" y="2604327"/>
                <a:ext cx="562058" cy="4552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27041" y="3972272"/>
              <a:ext cx="719945" cy="719945"/>
              <a:chOff x="627041" y="3972272"/>
              <a:chExt cx="719945" cy="71994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27041" y="3972272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60584" y="4025398"/>
              <a:ext cx="646510" cy="646510"/>
              <a:chOff x="660584" y="4025398"/>
              <a:chExt cx="646510" cy="64651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60584" y="4025398"/>
                <a:ext cx="646510" cy="646510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E85A91-B546-872E-C76E-43FB23F0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5900" y="392071"/>
            <a:ext cx="6073228" cy="2160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493" y="1613827"/>
            <a:ext cx="2258470" cy="1498282"/>
            <a:chOff x="157115" y="3211675"/>
            <a:chExt cx="2258470" cy="14982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321167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9083" y="1956004"/>
            <a:ext cx="719945" cy="719945"/>
            <a:chOff x="610714" y="3618373"/>
            <a:chExt cx="719945" cy="719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734" y="3305393"/>
              <a:ext cx="1439889" cy="143988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714" y="3618373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752" y="2073650"/>
            <a:ext cx="456608" cy="484654"/>
            <a:chOff x="732996" y="3728399"/>
            <a:chExt cx="456608" cy="4846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996" y="3728399"/>
              <a:ext cx="456608" cy="484654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3F8514-97EB-03AB-7B2D-327B16CB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55</a:t>
            </a:fld>
            <a:endParaRPr lang="en-US"/>
          </a:p>
        </p:txBody>
      </p:sp>
      <p:pic>
        <p:nvPicPr>
          <p:cNvPr id="5" name="온라인 미디어 4" title="check movie 시현영상">
            <a:hlinkClick r:id="" action="ppaction://media"/>
            <a:extLst>
              <a:ext uri="{FF2B5EF4-FFF2-40B4-BE49-F238E27FC236}">
                <a16:creationId xmlns:a16="http://schemas.microsoft.com/office/drawing/2014/main" id="{25D0F46A-2689-5A5B-4BB7-FAD2EF2FA9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5300718" y="2675949"/>
            <a:ext cx="10548882" cy="5960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CF7BE-C911-DC1D-7792-D1E547D886AA}"/>
              </a:ext>
            </a:extLst>
          </p:cNvPr>
          <p:cNvSpPr txBox="1"/>
          <p:nvPr/>
        </p:nvSpPr>
        <p:spPr>
          <a:xfrm>
            <a:off x="7755759" y="877548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https://www.youtube.com/watch?v=dmrfSdXHNr8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7233" y="780952"/>
            <a:ext cx="14086101" cy="8971275"/>
            <a:chOff x="3847233" y="780952"/>
            <a:chExt cx="14086101" cy="8971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07845" y="-3216712"/>
              <a:ext cx="28172201" cy="179425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7233" y="780952"/>
              <a:ext cx="14086101" cy="8971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7365" y="780952"/>
            <a:ext cx="2283602" cy="8971275"/>
            <a:chOff x="2547365" y="780952"/>
            <a:chExt cx="2283602" cy="8971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7365" y="780952"/>
              <a:ext cx="2283602" cy="89712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5529" y="2731325"/>
            <a:ext cx="9388228" cy="21627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7906" y="6561049"/>
            <a:ext cx="4470443" cy="15885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63620" y="6062582"/>
            <a:ext cx="7929912" cy="16239"/>
            <a:chOff x="5263620" y="6062582"/>
            <a:chExt cx="7929912" cy="162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3620" y="6062582"/>
              <a:ext cx="7929912" cy="16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2433" y="1033882"/>
            <a:ext cx="1166408" cy="1314614"/>
            <a:chOff x="742433" y="1033882"/>
            <a:chExt cx="1166408" cy="13146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42433" y="1033882"/>
              <a:ext cx="1166408" cy="891941"/>
              <a:chOff x="742433" y="1033882"/>
              <a:chExt cx="1166408" cy="8919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2433" y="1033882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0434" y="1969839"/>
              <a:ext cx="910006" cy="394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715" y="2597575"/>
            <a:ext cx="1511844" cy="1269208"/>
            <a:chOff x="569715" y="2597575"/>
            <a:chExt cx="1511844" cy="1269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2433" y="2597575"/>
              <a:ext cx="1166408" cy="891941"/>
              <a:chOff x="742433" y="2597575"/>
              <a:chExt cx="1166408" cy="8919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2433" y="2597575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716" y="3541458"/>
              <a:ext cx="1182025" cy="353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9715" y="4174528"/>
            <a:ext cx="1511844" cy="1297779"/>
            <a:chOff x="569715" y="4174528"/>
            <a:chExt cx="1511844" cy="12977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2432" y="4174528"/>
              <a:ext cx="1166408" cy="891941"/>
              <a:chOff x="742432" y="4174528"/>
              <a:chExt cx="1166408" cy="89194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2432" y="417452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716" y="5146982"/>
              <a:ext cx="995768" cy="344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9715" y="5772071"/>
            <a:ext cx="1511844" cy="1297779"/>
            <a:chOff x="569715" y="5772071"/>
            <a:chExt cx="1511844" cy="129777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42432" y="5772071"/>
              <a:ext cx="1166408" cy="891941"/>
              <a:chOff x="742432" y="5772071"/>
              <a:chExt cx="1166408" cy="89194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2432" y="5772071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716" y="6744525"/>
              <a:ext cx="1438483" cy="3538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65974" y="6561049"/>
            <a:ext cx="2587948" cy="15013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9715" y="7333818"/>
            <a:ext cx="1511844" cy="1297779"/>
            <a:chOff x="569715" y="7333818"/>
            <a:chExt cx="1511844" cy="12977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2432" y="7333818"/>
              <a:ext cx="1166408" cy="891941"/>
              <a:chOff x="742432" y="7333818"/>
              <a:chExt cx="1166408" cy="89194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2432" y="733381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716" y="8306272"/>
              <a:ext cx="1428197" cy="3539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05048" y="3543886"/>
            <a:ext cx="5028285" cy="6171429"/>
            <a:chOff x="12905048" y="3543886"/>
            <a:chExt cx="5028285" cy="617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05048" y="3543886"/>
              <a:ext cx="5028285" cy="617142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49336" y="4640224"/>
            <a:ext cx="5662093" cy="135298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26480" y="1510756"/>
            <a:ext cx="10714358" cy="150485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AFA478-3178-2EAF-8F6D-4E49ACD7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51462" y="8951292"/>
            <a:ext cx="5845231" cy="686069"/>
            <a:chOff x="11451462" y="8951292"/>
            <a:chExt cx="5845231" cy="68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5900" y="392070"/>
            <a:ext cx="7217180" cy="21522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91775" y="8979863"/>
            <a:ext cx="5845231" cy="686069"/>
            <a:chOff x="2691775" y="8979863"/>
            <a:chExt cx="5845231" cy="6860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" y="8868196"/>
              <a:ext cx="11690461" cy="137213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1775" y="8979863"/>
              <a:ext cx="5845231" cy="6860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4" y="8835292"/>
            <a:ext cx="5950287" cy="14456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38292" y="8832578"/>
            <a:ext cx="4107964" cy="14075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57082" y="3407950"/>
            <a:ext cx="2960647" cy="1145943"/>
            <a:chOff x="8657082" y="3407950"/>
            <a:chExt cx="2960647" cy="11459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1556" y="2909776"/>
              <a:ext cx="5921293" cy="22918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7082" y="3407950"/>
              <a:ext cx="2960647" cy="1145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33437" y="3671079"/>
            <a:ext cx="652728" cy="652728"/>
            <a:chOff x="8333437" y="3671079"/>
            <a:chExt cx="652728" cy="6527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33437" y="3671079"/>
              <a:ext cx="652728" cy="6527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85306" y="3855353"/>
            <a:ext cx="555483" cy="3778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53286" y="3626984"/>
            <a:ext cx="2167264" cy="8251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61975" y="5597656"/>
            <a:ext cx="2955753" cy="1439289"/>
            <a:chOff x="8661975" y="5597656"/>
            <a:chExt cx="2955753" cy="14392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78043" y="4971956"/>
              <a:ext cx="5911506" cy="287857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1975" y="5597656"/>
              <a:ext cx="2955753" cy="1439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33437" y="6012896"/>
            <a:ext cx="651649" cy="651649"/>
            <a:chOff x="8333437" y="6012896"/>
            <a:chExt cx="651649" cy="6516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33437" y="6012896"/>
              <a:ext cx="651649" cy="6516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79778" y="6194299"/>
            <a:ext cx="565587" cy="34043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14431" y="5731941"/>
            <a:ext cx="2495769" cy="12152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115" y="1687865"/>
            <a:ext cx="2258470" cy="1498282"/>
            <a:chOff x="157115" y="1687865"/>
            <a:chExt cx="2258470" cy="14982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115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0127" y="2070538"/>
            <a:ext cx="713773" cy="713888"/>
            <a:chOff x="630127" y="2070538"/>
            <a:chExt cx="713773" cy="7138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948" y="1822302"/>
              <a:ext cx="1427546" cy="142777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127" y="207053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3514" y="4895419"/>
            <a:ext cx="1006999" cy="1006999"/>
            <a:chOff x="483514" y="4895419"/>
            <a:chExt cx="1006999" cy="10069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3514" y="4895419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5932" y="7630112"/>
            <a:ext cx="662163" cy="662163"/>
            <a:chOff x="655932" y="7630112"/>
            <a:chExt cx="662163" cy="66216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5932" y="7630112"/>
              <a:ext cx="662163" cy="6621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1950" y="6304882"/>
            <a:ext cx="630127" cy="687861"/>
            <a:chOff x="671950" y="6304882"/>
            <a:chExt cx="630127" cy="6878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1950" y="6304882"/>
              <a:ext cx="630127" cy="6878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7041" y="3602047"/>
            <a:ext cx="719945" cy="719945"/>
            <a:chOff x="627041" y="3602047"/>
            <a:chExt cx="719945" cy="71994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27041" y="3602047"/>
              <a:ext cx="719945" cy="719945"/>
              <a:chOff x="627041" y="3602047"/>
              <a:chExt cx="719945" cy="7199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27041" y="3602047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49323" y="3712073"/>
              <a:ext cx="456608" cy="484654"/>
              <a:chOff x="749323" y="3712073"/>
              <a:chExt cx="456608" cy="48465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49323" y="3712073"/>
                <a:ext cx="456608" cy="48465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3226734" y="2437006"/>
            <a:ext cx="4775312" cy="6183727"/>
            <a:chOff x="3226734" y="2437006"/>
            <a:chExt cx="4775312" cy="618372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86421" y="2437006"/>
            <a:ext cx="4775312" cy="6183727"/>
            <a:chOff x="11986421" y="2437006"/>
            <a:chExt cx="4775312" cy="618372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33270" y="2957576"/>
            <a:ext cx="527050" cy="527050"/>
            <a:chOff x="12033270" y="2957576"/>
            <a:chExt cx="527050" cy="52705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33270" y="2957576"/>
              <a:ext cx="527050" cy="52705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092812-1A9C-0369-4349-DE23BFB2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900" y="392071"/>
            <a:ext cx="12485228" cy="2161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1775" y="8979863"/>
            <a:ext cx="5845231" cy="686069"/>
            <a:chOff x="2691775" y="8979863"/>
            <a:chExt cx="5845231" cy="6860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" y="8868196"/>
              <a:ext cx="11690461" cy="13721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775" y="8979863"/>
              <a:ext cx="5845231" cy="6860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2" y="8873388"/>
            <a:ext cx="6117896" cy="1428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4" y="2437006"/>
            <a:ext cx="4775312" cy="6183727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1" y="2437006"/>
            <a:ext cx="4775312" cy="6183727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7115" y="3183103"/>
              <a:ext cx="2258470" cy="1498282"/>
              <a:chOff x="157115" y="3183103"/>
              <a:chExt cx="2258470" cy="149828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7115" y="3183103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3514" y="4895419"/>
              <a:ext cx="1006999" cy="1006999"/>
              <a:chOff x="483514" y="4895419"/>
              <a:chExt cx="1006999" cy="100699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3514" y="4895419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71950" y="6304882"/>
              <a:ext cx="630127" cy="687861"/>
              <a:chOff x="671950" y="6304882"/>
              <a:chExt cx="630127" cy="6878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1950" y="6304882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30127" y="2051491"/>
              <a:ext cx="713773" cy="713888"/>
              <a:chOff x="630127" y="2051491"/>
              <a:chExt cx="713773" cy="71388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30127" y="2051491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27041" y="3611571"/>
              <a:ext cx="719945" cy="719945"/>
              <a:chOff x="627041" y="3611571"/>
              <a:chExt cx="719945" cy="71994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14060" y="3298590"/>
                <a:ext cx="1439889" cy="1439889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27041" y="3611571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9323" y="3721597"/>
              <a:ext cx="456608" cy="484654"/>
              <a:chOff x="749323" y="3721597"/>
              <a:chExt cx="456608" cy="48465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9323" y="3721597"/>
                <a:ext cx="456608" cy="48465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681705" y="3885829"/>
            <a:ext cx="2682865" cy="915857"/>
            <a:chOff x="8681705" y="3885829"/>
            <a:chExt cx="2682865" cy="9158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00052" y="3487679"/>
              <a:ext cx="5365731" cy="183171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1705" y="3885829"/>
              <a:ext cx="2682865" cy="9158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58060" y="4025147"/>
            <a:ext cx="652728" cy="652728"/>
            <a:chOff x="8358060" y="4025147"/>
            <a:chExt cx="652728" cy="65272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58060" y="4025147"/>
              <a:ext cx="652728" cy="65272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74428" y="4212544"/>
            <a:ext cx="697693" cy="29193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51448" y="4088001"/>
            <a:ext cx="2038207" cy="56798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358060" y="5639076"/>
            <a:ext cx="2955753" cy="1201286"/>
            <a:chOff x="8358060" y="5639076"/>
            <a:chExt cx="2955753" cy="1201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58593" y="5116843"/>
              <a:ext cx="5911506" cy="240257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58060" y="5639076"/>
              <a:ext cx="2955753" cy="120128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05857" y="5742003"/>
            <a:ext cx="2298817" cy="108225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039059" y="5938312"/>
            <a:ext cx="640909" cy="640909"/>
            <a:chOff x="11039059" y="5938312"/>
            <a:chExt cx="640909" cy="64090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39059" y="5938312"/>
              <a:ext cx="640909" cy="64090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987631" y="6095907"/>
            <a:ext cx="755493" cy="45554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451462" y="8951292"/>
            <a:ext cx="5845231" cy="686069"/>
            <a:chOff x="11451462" y="8951292"/>
            <a:chExt cx="5845231" cy="68606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68777" y="8806724"/>
            <a:ext cx="5415668" cy="151207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534D5B-2454-B618-457F-74791CE1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91810" y="8978782"/>
            <a:ext cx="5845231" cy="686069"/>
            <a:chOff x="2691810" y="8978782"/>
            <a:chExt cx="5845231" cy="68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" y="8867114"/>
              <a:ext cx="11690461" cy="1372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1810" y="8978782"/>
              <a:ext cx="5845231" cy="6860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5900" y="392071"/>
            <a:ext cx="12485228" cy="21617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9102" y="8892435"/>
            <a:ext cx="5702830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734" y="2437006"/>
            <a:ext cx="4775312" cy="6183727"/>
            <a:chOff x="3226734" y="2437006"/>
            <a:chExt cx="4775312" cy="6183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73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6421" y="2437006"/>
            <a:ext cx="4775312" cy="6183727"/>
            <a:chOff x="11986421" y="2437006"/>
            <a:chExt cx="4775312" cy="6183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6421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1462" y="8951292"/>
            <a:ext cx="5845231" cy="686069"/>
            <a:chOff x="11451462" y="8951292"/>
            <a:chExt cx="5845231" cy="686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0214" y="8839624"/>
              <a:ext cx="11690461" cy="13721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1462" y="8951292"/>
              <a:ext cx="5845231" cy="68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8769" y="8854340"/>
            <a:ext cx="6029363" cy="14094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95891" y="3932244"/>
            <a:ext cx="2960647" cy="1148412"/>
            <a:chOff x="8595891" y="3932244"/>
            <a:chExt cx="2960647" cy="11484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0526" y="3432997"/>
              <a:ext cx="5921293" cy="22968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5891" y="3932244"/>
              <a:ext cx="2960647" cy="1148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72246" y="4204896"/>
            <a:ext cx="652728" cy="652728"/>
            <a:chOff x="8272246" y="4204896"/>
            <a:chExt cx="652728" cy="65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2246" y="4204896"/>
              <a:ext cx="652728" cy="6527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14591" y="4379647"/>
            <a:ext cx="555483" cy="3779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56116" y="4134421"/>
            <a:ext cx="2401788" cy="8046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15261" y="5535985"/>
            <a:ext cx="2955753" cy="1201286"/>
            <a:chOff x="8415261" y="5535985"/>
            <a:chExt cx="2955753" cy="1201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15794" y="5013752"/>
              <a:ext cx="5911506" cy="24025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15261" y="5535985"/>
              <a:ext cx="2955753" cy="1201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20905" y="5759582"/>
            <a:ext cx="2057245" cy="8046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96260" y="5835221"/>
            <a:ext cx="640909" cy="640909"/>
            <a:chOff x="11096260" y="5835221"/>
            <a:chExt cx="640909" cy="6409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96260" y="5835221"/>
              <a:ext cx="640909" cy="6409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43525" y="6007113"/>
            <a:ext cx="571006" cy="3404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2415584" cy="10285714"/>
            <a:chOff x="0" y="0"/>
            <a:chExt cx="2415584" cy="10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974026" cy="10285714"/>
              <a:chOff x="0" y="0"/>
              <a:chExt cx="1974026" cy="1028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0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752" y="655139"/>
              <a:ext cx="532523" cy="461298"/>
              <a:chOff x="720752" y="655139"/>
              <a:chExt cx="532523" cy="46129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20752" y="655139"/>
                <a:ext cx="532523" cy="4612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7115" y="3183103"/>
              <a:ext cx="2258470" cy="1498282"/>
              <a:chOff x="157115" y="3183103"/>
              <a:chExt cx="2258470" cy="149828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115" y="3183103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83514" y="4895419"/>
              <a:ext cx="1006999" cy="1006999"/>
              <a:chOff x="483514" y="4895419"/>
              <a:chExt cx="1006999" cy="100699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83514" y="4895419"/>
                <a:ext cx="1006999" cy="100699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55932" y="7630112"/>
              <a:ext cx="662163" cy="662163"/>
              <a:chOff x="655932" y="7630112"/>
              <a:chExt cx="662163" cy="66216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55932" y="7630112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1950" y="6304882"/>
              <a:ext cx="630127" cy="687861"/>
              <a:chOff x="671950" y="6304882"/>
              <a:chExt cx="630127" cy="68786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71950" y="6304882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30127" y="2051491"/>
              <a:ext cx="713773" cy="713888"/>
              <a:chOff x="630127" y="2051491"/>
              <a:chExt cx="713773" cy="71388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30127" y="2051491"/>
                <a:ext cx="713773" cy="71388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7041" y="3611571"/>
              <a:ext cx="719945" cy="719945"/>
              <a:chOff x="627041" y="3611571"/>
              <a:chExt cx="719945" cy="71994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14060" y="3298590"/>
                <a:ext cx="1439889" cy="1439889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27041" y="3611571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49323" y="3721597"/>
              <a:ext cx="456608" cy="484654"/>
              <a:chOff x="749323" y="3721597"/>
              <a:chExt cx="456608" cy="48465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49323" y="3721597"/>
                <a:ext cx="456608" cy="484654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497F27-11E9-CAE1-72AD-20851672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5532" y="8960816"/>
            <a:ext cx="4413491" cy="686069"/>
            <a:chOff x="2915532" y="8960816"/>
            <a:chExt cx="4413491" cy="68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154" y="8849148"/>
              <a:ext cx="8826982" cy="1372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532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2493" y="8838921"/>
            <a:ext cx="4923582" cy="1409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2086" y="2437006"/>
            <a:ext cx="4775312" cy="6183727"/>
            <a:chOff x="2752086" y="2437006"/>
            <a:chExt cx="4775312" cy="61837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086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0950" y="2456054"/>
            <a:ext cx="4775312" cy="6183727"/>
            <a:chOff x="7730950" y="2456054"/>
            <a:chExt cx="4775312" cy="6183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0950" y="2456054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1860" y="8960816"/>
            <a:ext cx="4413491" cy="686069"/>
            <a:chOff x="7911860" y="8960816"/>
            <a:chExt cx="4413491" cy="686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6481" y="8849148"/>
              <a:ext cx="8826982" cy="137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1860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0693" y="8838921"/>
            <a:ext cx="2650277" cy="14094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85714" y="2437006"/>
            <a:ext cx="4775312" cy="6183727"/>
            <a:chOff x="12685714" y="2437006"/>
            <a:chExt cx="4775312" cy="61837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5714" y="2437006"/>
              <a:ext cx="4775312" cy="61837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25309" y="8960816"/>
            <a:ext cx="4413491" cy="686069"/>
            <a:chOff x="12925309" y="8960816"/>
            <a:chExt cx="4413491" cy="6860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9931" y="8849148"/>
              <a:ext cx="8826982" cy="13721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5309" y="8960816"/>
              <a:ext cx="4413491" cy="68606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7054" y="8838921"/>
            <a:ext cx="4298239" cy="14094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15900" y="392071"/>
            <a:ext cx="12485228" cy="21617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115" y="3183103"/>
            <a:ext cx="2258470" cy="1498282"/>
            <a:chOff x="157115" y="3183103"/>
            <a:chExt cx="2258470" cy="14982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115" y="3183103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4895419"/>
            <a:ext cx="1006999" cy="1006999"/>
            <a:chOff x="483514" y="4895419"/>
            <a:chExt cx="1006999" cy="10069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514" y="4895419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932" y="7630112"/>
            <a:ext cx="662163" cy="662163"/>
            <a:chOff x="655932" y="7630112"/>
            <a:chExt cx="662163" cy="66216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932" y="7630112"/>
              <a:ext cx="662163" cy="6621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1950" y="6304882"/>
            <a:ext cx="630127" cy="687861"/>
            <a:chOff x="671950" y="6304882"/>
            <a:chExt cx="630127" cy="68786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950" y="6304882"/>
              <a:ext cx="630127" cy="6878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0127" y="2051491"/>
            <a:ext cx="713773" cy="713888"/>
            <a:chOff x="630127" y="2051491"/>
            <a:chExt cx="713773" cy="71388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0127" y="2051491"/>
              <a:ext cx="713773" cy="7138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7041" y="3611571"/>
            <a:ext cx="719945" cy="719945"/>
            <a:chOff x="627041" y="3611571"/>
            <a:chExt cx="719945" cy="7199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060" y="3298590"/>
              <a:ext cx="1439889" cy="143988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7041" y="3611571"/>
              <a:ext cx="719945" cy="7199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9323" y="3721597"/>
            <a:ext cx="456608" cy="484654"/>
            <a:chOff x="749323" y="3721597"/>
            <a:chExt cx="456608" cy="48465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9323" y="3721597"/>
              <a:ext cx="456608" cy="484654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6096D4-4BD9-042F-EFB7-BABB9273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사용자 지정</PresentationFormat>
  <Paragraphs>57</Paragraphs>
  <Slides>56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Yoojin</cp:lastModifiedBy>
  <cp:revision>2</cp:revision>
  <dcterms:created xsi:type="dcterms:W3CDTF">2022-08-26T01:02:56Z</dcterms:created>
  <dcterms:modified xsi:type="dcterms:W3CDTF">2022-08-26T02:02:54Z</dcterms:modified>
</cp:coreProperties>
</file>